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17" r:id="rId3"/>
    <p:sldId id="256" r:id="rId4"/>
    <p:sldId id="337" r:id="rId5"/>
    <p:sldId id="340" r:id="rId6"/>
    <p:sldId id="341" r:id="rId7"/>
    <p:sldId id="343" r:id="rId8"/>
    <p:sldId id="344" r:id="rId9"/>
    <p:sldId id="345" r:id="rId10"/>
    <p:sldId id="342" r:id="rId11"/>
    <p:sldId id="346" r:id="rId12"/>
    <p:sldId id="257" r:id="rId13"/>
    <p:sldId id="280" r:id="rId14"/>
    <p:sldId id="328" r:id="rId15"/>
    <p:sldId id="329" r:id="rId16"/>
    <p:sldId id="272" r:id="rId17"/>
    <p:sldId id="264" r:id="rId18"/>
    <p:sldId id="339" r:id="rId19"/>
    <p:sldId id="260" r:id="rId20"/>
    <p:sldId id="330" r:id="rId21"/>
    <p:sldId id="331" r:id="rId22"/>
    <p:sldId id="268" r:id="rId23"/>
    <p:sldId id="332" r:id="rId24"/>
    <p:sldId id="270" r:id="rId25"/>
    <p:sldId id="338" r:id="rId26"/>
    <p:sldId id="271" r:id="rId27"/>
    <p:sldId id="334" r:id="rId28"/>
    <p:sldId id="336" r:id="rId29"/>
    <p:sldId id="347" r:id="rId30"/>
    <p:sldId id="348" r:id="rId31"/>
    <p:sldId id="335" r:id="rId32"/>
    <p:sldId id="350" r:id="rId33"/>
    <p:sldId id="262" r:id="rId34"/>
    <p:sldId id="308" r:id="rId35"/>
    <p:sldId id="261" r:id="rId36"/>
    <p:sldId id="322" r:id="rId37"/>
    <p:sldId id="304" r:id="rId38"/>
    <p:sldId id="313" r:id="rId39"/>
    <p:sldId id="266" r:id="rId40"/>
    <p:sldId id="327" r:id="rId41"/>
    <p:sldId id="267" r:id="rId42"/>
    <p:sldId id="276" r:id="rId43"/>
    <p:sldId id="274" r:id="rId44"/>
    <p:sldId id="263" r:id="rId45"/>
    <p:sldId id="284" r:id="rId46"/>
    <p:sldId id="277" r:id="rId47"/>
    <p:sldId id="279" r:id="rId48"/>
    <p:sldId id="278" r:id="rId49"/>
    <p:sldId id="303" r:id="rId50"/>
    <p:sldId id="286" r:id="rId51"/>
    <p:sldId id="321" r:id="rId52"/>
  </p:sldIdLst>
  <p:sldSz cx="9144000" cy="6858000" type="screen4x3"/>
  <p:notesSz cx="9283700" cy="6997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B9DBFC-8A34-4D9E-9493-C3B8C501DD56}">
          <p14:sldIdLst>
            <p14:sldId id="258"/>
            <p14:sldId id="317"/>
            <p14:sldId id="256"/>
          </p14:sldIdLst>
        </p14:section>
        <p14:section name="Alumni Group" id="{1DF192C7-2E7F-4706-B4ED-949383580E8D}">
          <p14:sldIdLst>
            <p14:sldId id="337"/>
          </p14:sldIdLst>
        </p14:section>
        <p14:section name="Duel/ARL" id="{82C568C8-3306-4928-AE06-75A0E11467F0}">
          <p14:sldIdLst>
            <p14:sldId id="340"/>
            <p14:sldId id="341"/>
            <p14:sldId id="343"/>
            <p14:sldId id="344"/>
            <p14:sldId id="345"/>
            <p14:sldId id="342"/>
            <p14:sldId id="346"/>
          </p14:sldIdLst>
        </p14:section>
        <p14:section name="SSPF/Beak Squad/NURC" id="{688A5BED-2570-4CF6-93F1-F8EC9DC3D4FD}">
          <p14:sldIdLst>
            <p14:sldId id="257"/>
            <p14:sldId id="280"/>
            <p14:sldId id="328"/>
            <p14:sldId id="329"/>
            <p14:sldId id="272"/>
            <p14:sldId id="264"/>
            <p14:sldId id="339"/>
            <p14:sldId id="260"/>
            <p14:sldId id="330"/>
            <p14:sldId id="331"/>
            <p14:sldId id="268"/>
            <p14:sldId id="332"/>
            <p14:sldId id="270"/>
            <p14:sldId id="338"/>
            <p14:sldId id="271"/>
            <p14:sldId id="334"/>
            <p14:sldId id="336"/>
            <p14:sldId id="347"/>
            <p14:sldId id="348"/>
            <p14:sldId id="335"/>
          </p14:sldIdLst>
        </p14:section>
        <p14:section name="AZFirst" id="{2D948CD9-B46A-4117-9527-0A4768FD5B22}">
          <p14:sldIdLst>
            <p14:sldId id="350"/>
            <p14:sldId id="262"/>
            <p14:sldId id="308"/>
            <p14:sldId id="261"/>
            <p14:sldId id="322"/>
            <p14:sldId id="304"/>
            <p14:sldId id="313"/>
            <p14:sldId id="266"/>
            <p14:sldId id="327"/>
            <p14:sldId id="267"/>
            <p14:sldId id="276"/>
            <p14:sldId id="274"/>
            <p14:sldId id="263"/>
            <p14:sldId id="284"/>
            <p14:sldId id="277"/>
            <p14:sldId id="279"/>
            <p14:sldId id="278"/>
            <p14:sldId id="303"/>
            <p14:sldId id="286"/>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24" autoAdjust="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sorterViewPr>
    <p:cViewPr>
      <p:scale>
        <a:sx n="66" d="100"/>
        <a:sy n="66" d="100"/>
      </p:scale>
      <p:origin x="0" y="246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ata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06F5A-7362-44D5-8765-4AA52BBF0D79}" type="doc">
      <dgm:prSet loTypeId="urn:microsoft.com/office/officeart/2017/3/layout/DropPinTimeline" loCatId="process" qsTypeId="urn:microsoft.com/office/officeart/2005/8/quickstyle/simple4" qsCatId="simple" csTypeId="urn:microsoft.com/office/officeart/2005/8/colors/accent1_2" csCatId="accent1" phldr="1"/>
      <dgm:spPr/>
      <dgm:t>
        <a:bodyPr/>
        <a:lstStyle/>
        <a:p>
          <a:endParaRPr lang="en-US"/>
        </a:p>
      </dgm:t>
    </dgm:pt>
    <dgm:pt modelId="{6C0DB835-7468-4EB7-BBD1-43D4E1D69760}">
      <dgm:prSet/>
      <dgm:spPr/>
      <dgm:t>
        <a:bodyPr/>
        <a:lstStyle/>
        <a:p>
          <a:pPr>
            <a:defRPr b="1"/>
          </a:pPr>
          <a:r>
            <a:rPr lang="en-US" dirty="0"/>
            <a:t>8:30 AM</a:t>
          </a:r>
        </a:p>
      </dgm:t>
    </dgm:pt>
    <dgm:pt modelId="{CBEFF295-4C21-4D82-B988-4583D869CFBB}" type="parTrans" cxnId="{9200BB27-0E57-4905-9AE4-D6859C736A76}">
      <dgm:prSet/>
      <dgm:spPr/>
      <dgm:t>
        <a:bodyPr/>
        <a:lstStyle/>
        <a:p>
          <a:endParaRPr lang="en-US"/>
        </a:p>
      </dgm:t>
    </dgm:pt>
    <dgm:pt modelId="{D4643AF0-4136-4555-9D65-11720198E69D}" type="sibTrans" cxnId="{9200BB27-0E57-4905-9AE4-D6859C736A76}">
      <dgm:prSet/>
      <dgm:spPr/>
      <dgm:t>
        <a:bodyPr/>
        <a:lstStyle/>
        <a:p>
          <a:endParaRPr lang="en-US"/>
        </a:p>
      </dgm:t>
    </dgm:pt>
    <dgm:pt modelId="{69744C11-0D4F-4572-A839-6CE56235BCD0}">
      <dgm:prSet/>
      <dgm:spPr/>
      <dgm:t>
        <a:bodyPr anchor="ctr"/>
        <a:lstStyle/>
        <a:p>
          <a:r>
            <a:rPr lang="en-US"/>
            <a:t>AZFirst </a:t>
          </a:r>
          <a:r>
            <a:rPr lang="en-US" dirty="0"/>
            <a:t>Remarks</a:t>
          </a:r>
        </a:p>
      </dgm:t>
    </dgm:pt>
    <dgm:pt modelId="{B9D3DFEC-185C-4438-8B45-C619667448A0}" type="parTrans" cxnId="{CC1D3995-9D2B-4F0E-9E3D-806A71EDA3FC}">
      <dgm:prSet/>
      <dgm:spPr/>
      <dgm:t>
        <a:bodyPr/>
        <a:lstStyle/>
        <a:p>
          <a:endParaRPr lang="en-US"/>
        </a:p>
      </dgm:t>
    </dgm:pt>
    <dgm:pt modelId="{03740ABA-2380-4DE7-8025-727E85886478}" type="sibTrans" cxnId="{CC1D3995-9D2B-4F0E-9E3D-806A71EDA3FC}">
      <dgm:prSet/>
      <dgm:spPr/>
      <dgm:t>
        <a:bodyPr/>
        <a:lstStyle/>
        <a:p>
          <a:endParaRPr lang="en-US"/>
        </a:p>
      </dgm:t>
    </dgm:pt>
    <dgm:pt modelId="{D75EC479-FA7E-405A-8178-7B97136E3923}">
      <dgm:prSet/>
      <dgm:spPr/>
      <dgm:t>
        <a:bodyPr/>
        <a:lstStyle/>
        <a:p>
          <a:pPr>
            <a:defRPr b="1"/>
          </a:pPr>
          <a:r>
            <a:rPr lang="en-US" dirty="0"/>
            <a:t>10:00 AM</a:t>
          </a:r>
        </a:p>
      </dgm:t>
    </dgm:pt>
    <dgm:pt modelId="{6797D936-2D85-4D9B-91E4-9C01031242E8}" type="parTrans" cxnId="{EE398A59-F43B-46ED-A4AA-45851C0BBE35}">
      <dgm:prSet/>
      <dgm:spPr/>
      <dgm:t>
        <a:bodyPr/>
        <a:lstStyle/>
        <a:p>
          <a:endParaRPr lang="en-US"/>
        </a:p>
      </dgm:t>
    </dgm:pt>
    <dgm:pt modelId="{B9B1238F-A9A1-4F54-8F00-0B5F9AAA3157}" type="sibTrans" cxnId="{EE398A59-F43B-46ED-A4AA-45851C0BBE35}">
      <dgm:prSet/>
      <dgm:spPr/>
      <dgm:t>
        <a:bodyPr/>
        <a:lstStyle/>
        <a:p>
          <a:endParaRPr lang="en-US"/>
        </a:p>
      </dgm:t>
    </dgm:pt>
    <dgm:pt modelId="{D2A9C758-B686-4092-B99F-B6CA365AF966}">
      <dgm:prSet/>
      <dgm:spPr/>
      <dgm:t>
        <a:bodyPr anchor="ctr"/>
        <a:lstStyle/>
        <a:p>
          <a:r>
            <a:rPr lang="en-US" dirty="0"/>
            <a:t>Broadcast Begins (12PM ET)*</a:t>
          </a:r>
        </a:p>
      </dgm:t>
    </dgm:pt>
    <dgm:pt modelId="{20498C8D-FFB6-4DAC-9881-D405ED41D47D}" type="parTrans" cxnId="{64C01EE2-368C-4B3B-AF20-9C7B1A264BC6}">
      <dgm:prSet/>
      <dgm:spPr/>
      <dgm:t>
        <a:bodyPr/>
        <a:lstStyle/>
        <a:p>
          <a:endParaRPr lang="en-US"/>
        </a:p>
      </dgm:t>
    </dgm:pt>
    <dgm:pt modelId="{A1673AA8-9CF3-4A42-840C-075A407E5FDD}" type="sibTrans" cxnId="{64C01EE2-368C-4B3B-AF20-9C7B1A264BC6}">
      <dgm:prSet/>
      <dgm:spPr/>
      <dgm:t>
        <a:bodyPr/>
        <a:lstStyle/>
        <a:p>
          <a:endParaRPr lang="en-US"/>
        </a:p>
      </dgm:t>
    </dgm:pt>
    <dgm:pt modelId="{B60AC8C1-AFE2-44AE-85DE-C8B509F48728}">
      <dgm:prSet/>
      <dgm:spPr/>
      <dgm:t>
        <a:bodyPr/>
        <a:lstStyle/>
        <a:p>
          <a:pPr>
            <a:defRPr b="1"/>
          </a:pPr>
          <a:r>
            <a:rPr lang="en-US"/>
            <a:t>11:00 AM</a:t>
          </a:r>
        </a:p>
      </dgm:t>
    </dgm:pt>
    <dgm:pt modelId="{32972988-3970-4F45-A9DB-0644C1676464}" type="parTrans" cxnId="{BBC675F8-FA05-4E7D-A5D4-A3840ADBDC2B}">
      <dgm:prSet/>
      <dgm:spPr/>
      <dgm:t>
        <a:bodyPr/>
        <a:lstStyle/>
        <a:p>
          <a:endParaRPr lang="en-US"/>
        </a:p>
      </dgm:t>
    </dgm:pt>
    <dgm:pt modelId="{E2B48E8E-7AEA-4BB4-AB82-8F71E9244B0A}" type="sibTrans" cxnId="{BBC675F8-FA05-4E7D-A5D4-A3840ADBDC2B}">
      <dgm:prSet/>
      <dgm:spPr/>
      <dgm:t>
        <a:bodyPr/>
        <a:lstStyle/>
        <a:p>
          <a:endParaRPr lang="en-US"/>
        </a:p>
      </dgm:t>
    </dgm:pt>
    <dgm:pt modelId="{EF604083-E81F-42B4-B8D9-05CCE18F63FE}">
      <dgm:prSet/>
      <dgm:spPr/>
      <dgm:t>
        <a:bodyPr anchor="ctr"/>
        <a:lstStyle/>
        <a:p>
          <a:r>
            <a:rPr lang="en-US" dirty="0"/>
            <a:t>Kit Hand-out</a:t>
          </a:r>
        </a:p>
      </dgm:t>
    </dgm:pt>
    <dgm:pt modelId="{DB68B434-9FDC-4E24-8348-4E81CAE14C26}" type="parTrans" cxnId="{D7B376C6-1BCD-4E74-9266-DF1D5E19EA61}">
      <dgm:prSet/>
      <dgm:spPr/>
      <dgm:t>
        <a:bodyPr/>
        <a:lstStyle/>
        <a:p>
          <a:endParaRPr lang="en-US"/>
        </a:p>
      </dgm:t>
    </dgm:pt>
    <dgm:pt modelId="{54895599-AB93-416C-A991-2D367162948D}" type="sibTrans" cxnId="{D7B376C6-1BCD-4E74-9266-DF1D5E19EA61}">
      <dgm:prSet/>
      <dgm:spPr/>
      <dgm:t>
        <a:bodyPr/>
        <a:lstStyle/>
        <a:p>
          <a:endParaRPr lang="en-US"/>
        </a:p>
      </dgm:t>
    </dgm:pt>
    <dgm:pt modelId="{67E423C6-BBF0-4E81-8AB5-324C8CB24A13}">
      <dgm:prSet/>
      <dgm:spPr/>
      <dgm:t>
        <a:bodyPr/>
        <a:lstStyle/>
        <a:p>
          <a:endParaRPr lang="en-US" dirty="0"/>
        </a:p>
        <a:p>
          <a:r>
            <a:rPr lang="en-US" dirty="0"/>
            <a:t>Doors Open</a:t>
          </a:r>
        </a:p>
      </dgm:t>
    </dgm:pt>
    <dgm:pt modelId="{4EDF13F7-5034-40DA-A6F0-3A659AEFF0F4}" type="parTrans" cxnId="{392CD596-E7E0-4B5E-B0E4-5869A2512A5B}">
      <dgm:prSet/>
      <dgm:spPr/>
      <dgm:t>
        <a:bodyPr/>
        <a:lstStyle/>
        <a:p>
          <a:endParaRPr lang="en-US"/>
        </a:p>
      </dgm:t>
    </dgm:pt>
    <dgm:pt modelId="{182DD8F5-A552-471B-9531-73730904E628}" type="sibTrans" cxnId="{392CD596-E7E0-4B5E-B0E4-5869A2512A5B}">
      <dgm:prSet/>
      <dgm:spPr/>
      <dgm:t>
        <a:bodyPr/>
        <a:lstStyle/>
        <a:p>
          <a:endParaRPr lang="en-US"/>
        </a:p>
      </dgm:t>
    </dgm:pt>
    <dgm:pt modelId="{243101F8-387A-48E0-901D-5D919C3B47C0}">
      <dgm:prSet/>
      <dgm:spPr/>
      <dgm:t>
        <a:bodyPr/>
        <a:lstStyle/>
        <a:p>
          <a:pPr>
            <a:defRPr b="1"/>
          </a:pPr>
          <a:r>
            <a:rPr lang="en-US" dirty="0"/>
            <a:t>9:00 AM</a:t>
          </a:r>
        </a:p>
      </dgm:t>
    </dgm:pt>
    <dgm:pt modelId="{25A7675A-F0E4-450E-ADCF-7CE8D603E152}" type="parTrans" cxnId="{1AA14DF9-8F88-4925-BA06-42F6CE65F409}">
      <dgm:prSet/>
      <dgm:spPr/>
      <dgm:t>
        <a:bodyPr/>
        <a:lstStyle/>
        <a:p>
          <a:endParaRPr lang="en-US"/>
        </a:p>
      </dgm:t>
    </dgm:pt>
    <dgm:pt modelId="{AAE775E1-7C06-4106-9459-92C46FED7B2A}" type="sibTrans" cxnId="{1AA14DF9-8F88-4925-BA06-42F6CE65F409}">
      <dgm:prSet/>
      <dgm:spPr/>
      <dgm:t>
        <a:bodyPr/>
        <a:lstStyle/>
        <a:p>
          <a:endParaRPr lang="en-US"/>
        </a:p>
      </dgm:t>
    </dgm:pt>
    <dgm:pt modelId="{BED8FE91-8E09-4072-8A0B-555476AAF93D}">
      <dgm:prSet/>
      <dgm:spPr/>
      <dgm:t>
        <a:bodyPr anchor="ctr"/>
        <a:lstStyle/>
        <a:p>
          <a:r>
            <a:rPr lang="en-US" dirty="0"/>
            <a:t>Arizona Robotics League</a:t>
          </a:r>
        </a:p>
      </dgm:t>
    </dgm:pt>
    <dgm:pt modelId="{D49EB212-7446-4A96-8097-09E5089F0420}" type="parTrans" cxnId="{79C54E8D-5AFD-4EDA-A2B7-1498E2F970E7}">
      <dgm:prSet/>
      <dgm:spPr/>
      <dgm:t>
        <a:bodyPr/>
        <a:lstStyle/>
        <a:p>
          <a:endParaRPr lang="en-US"/>
        </a:p>
      </dgm:t>
    </dgm:pt>
    <dgm:pt modelId="{78A75BEC-EC2E-4B11-8928-3E92DD799EDE}" type="sibTrans" cxnId="{79C54E8D-5AFD-4EDA-A2B7-1498E2F970E7}">
      <dgm:prSet/>
      <dgm:spPr/>
      <dgm:t>
        <a:bodyPr/>
        <a:lstStyle/>
        <a:p>
          <a:endParaRPr lang="en-US"/>
        </a:p>
      </dgm:t>
    </dgm:pt>
    <dgm:pt modelId="{852AD800-BAD9-4C58-B5AF-3DC31077623D}">
      <dgm:prSet/>
      <dgm:spPr/>
      <dgm:t>
        <a:bodyPr anchor="ctr"/>
        <a:lstStyle/>
        <a:p>
          <a:r>
            <a:rPr lang="en-US" dirty="0"/>
            <a:t>Alumni Engagement</a:t>
          </a:r>
        </a:p>
      </dgm:t>
    </dgm:pt>
    <dgm:pt modelId="{FEBFB75B-A064-46FA-8109-7136252F5101}" type="parTrans" cxnId="{54D29B9B-9D0A-4618-AE5A-CE1A26221F08}">
      <dgm:prSet/>
      <dgm:spPr/>
      <dgm:t>
        <a:bodyPr/>
        <a:lstStyle/>
        <a:p>
          <a:endParaRPr lang="en-US"/>
        </a:p>
      </dgm:t>
    </dgm:pt>
    <dgm:pt modelId="{F32A4C74-D9CC-4DF9-904E-90C2492483AA}" type="sibTrans" cxnId="{54D29B9B-9D0A-4618-AE5A-CE1A26221F08}">
      <dgm:prSet/>
      <dgm:spPr/>
      <dgm:t>
        <a:bodyPr/>
        <a:lstStyle/>
        <a:p>
          <a:endParaRPr lang="en-US"/>
        </a:p>
      </dgm:t>
    </dgm:pt>
    <dgm:pt modelId="{695FB206-BF0D-491D-A270-B582098C2138}">
      <dgm:prSet/>
      <dgm:spPr/>
      <dgm:t>
        <a:bodyPr anchor="ctr"/>
        <a:lstStyle/>
        <a:p>
          <a:r>
            <a:rPr lang="en-US" dirty="0"/>
            <a:t>Si Se Puede Foundation</a:t>
          </a:r>
        </a:p>
      </dgm:t>
    </dgm:pt>
    <dgm:pt modelId="{9F546BBF-89C6-4288-BE49-4B16AAC61ED9}" type="sibTrans" cxnId="{B3AF0BE0-5983-419E-A09C-6967802D0E52}">
      <dgm:prSet/>
      <dgm:spPr/>
      <dgm:t>
        <a:bodyPr/>
        <a:lstStyle/>
        <a:p>
          <a:endParaRPr lang="en-US"/>
        </a:p>
      </dgm:t>
    </dgm:pt>
    <dgm:pt modelId="{9FCD4991-EBC3-4506-8F19-0DF55098C792}" type="parTrans" cxnId="{B3AF0BE0-5983-419E-A09C-6967802D0E52}">
      <dgm:prSet/>
      <dgm:spPr/>
      <dgm:t>
        <a:bodyPr/>
        <a:lstStyle/>
        <a:p>
          <a:endParaRPr lang="en-US"/>
        </a:p>
      </dgm:t>
    </dgm:pt>
    <dgm:pt modelId="{529C4881-CF46-41F8-B11B-CDD71D53B4C4}" type="pres">
      <dgm:prSet presAssocID="{E8006F5A-7362-44D5-8765-4AA52BBF0D79}" presName="root" presStyleCnt="0">
        <dgm:presLayoutVars>
          <dgm:chMax/>
          <dgm:chPref/>
          <dgm:animLvl val="lvl"/>
        </dgm:presLayoutVars>
      </dgm:prSet>
      <dgm:spPr/>
    </dgm:pt>
    <dgm:pt modelId="{A2C4CCB3-EF26-4EE0-A925-AB4E6363B679}" type="pres">
      <dgm:prSet presAssocID="{E8006F5A-7362-44D5-8765-4AA52BBF0D79}" presName="divider" presStyleLbl="fgAcc1" presStyleIdx="0" presStyleCnt="5"/>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A80EFEA6-B98B-4C22-AA52-44A1FC87D1AC}" type="pres">
      <dgm:prSet presAssocID="{E8006F5A-7362-44D5-8765-4AA52BBF0D79}" presName="nodes" presStyleCnt="0">
        <dgm:presLayoutVars>
          <dgm:chMax/>
          <dgm:chPref/>
          <dgm:animLvl val="lvl"/>
        </dgm:presLayoutVars>
      </dgm:prSet>
      <dgm:spPr/>
    </dgm:pt>
    <dgm:pt modelId="{F5674478-7157-4336-B218-0F2623388B52}" type="pres">
      <dgm:prSet presAssocID="{6C0DB835-7468-4EB7-BBD1-43D4E1D69760}" presName="composite" presStyleCnt="0"/>
      <dgm:spPr/>
    </dgm:pt>
    <dgm:pt modelId="{DB0A9AD7-32F7-4893-833B-7917E2F5B0B3}" type="pres">
      <dgm:prSet presAssocID="{6C0DB835-7468-4EB7-BBD1-43D4E1D69760}" presName="ConnectorPoint" presStyleLbl="lnNode1" presStyleIdx="0" presStyleCnt="4"/>
      <dgm:spPr>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6C7629EA-DF38-4BDE-B461-B6B8CBB14273}" type="pres">
      <dgm:prSet presAssocID="{6C0DB835-7468-4EB7-BBD1-43D4E1D69760}" presName="DropPinPlaceHolder" presStyleCnt="0"/>
      <dgm:spPr/>
    </dgm:pt>
    <dgm:pt modelId="{E661EF07-C372-42F3-9624-BD6AA48C6A2D}" type="pres">
      <dgm:prSet presAssocID="{6C0DB835-7468-4EB7-BBD1-43D4E1D69760}" presName="DropPin" presStyleLbl="alignNode1" presStyleIdx="0" presStyleCnt="4"/>
      <dgm:spPr/>
    </dgm:pt>
    <dgm:pt modelId="{FF69D064-5ED0-4449-935B-14725D538C47}" type="pres">
      <dgm:prSet presAssocID="{6C0DB835-7468-4EB7-BBD1-43D4E1D69760}" presName="Ellipse" presStyleLbl="fgAcc1" presStyleIdx="1" presStyleCnt="5"/>
      <dgm:spPr>
        <a:solidFill>
          <a:schemeClr val="lt1">
            <a:alpha val="90000"/>
            <a:hueOff val="0"/>
            <a:satOff val="0"/>
            <a:lumOff val="0"/>
            <a:alphaOff val="0"/>
          </a:schemeClr>
        </a:solidFill>
        <a:ln w="9525" cap="flat" cmpd="sng" algn="ctr">
          <a:noFill/>
          <a:prstDash val="solid"/>
        </a:ln>
        <a:effectLst/>
      </dgm:spPr>
    </dgm:pt>
    <dgm:pt modelId="{22E6259D-2608-4268-8D11-F9C2B7988E43}" type="pres">
      <dgm:prSet presAssocID="{6C0DB835-7468-4EB7-BBD1-43D4E1D69760}" presName="L2TextContainer" presStyleLbl="revTx" presStyleIdx="0" presStyleCnt="8">
        <dgm:presLayoutVars>
          <dgm:bulletEnabled val="1"/>
        </dgm:presLayoutVars>
      </dgm:prSet>
      <dgm:spPr/>
    </dgm:pt>
    <dgm:pt modelId="{D05A7E38-29BA-4A85-870D-BF8C4B005C79}" type="pres">
      <dgm:prSet presAssocID="{6C0DB835-7468-4EB7-BBD1-43D4E1D69760}" presName="L1TextContainer" presStyleLbl="revTx" presStyleIdx="1" presStyleCnt="8">
        <dgm:presLayoutVars>
          <dgm:chMax val="1"/>
          <dgm:chPref val="1"/>
          <dgm:bulletEnabled val="1"/>
        </dgm:presLayoutVars>
      </dgm:prSet>
      <dgm:spPr/>
    </dgm:pt>
    <dgm:pt modelId="{7E7D3A96-5807-49E6-B14E-B974DF768A8A}" type="pres">
      <dgm:prSet presAssocID="{6C0DB835-7468-4EB7-BBD1-43D4E1D69760}" presName="ConnectLine" presStyleLbl="sibTrans1D1" presStyleIdx="0" presStyleCnt="4"/>
      <dgm:spPr>
        <a:noFill/>
        <a:ln w="12700" cap="flat" cmpd="sng" algn="ctr">
          <a:solidFill>
            <a:schemeClr val="accent1">
              <a:hueOff val="0"/>
              <a:satOff val="0"/>
              <a:lumOff val="0"/>
              <a:alphaOff val="0"/>
            </a:schemeClr>
          </a:solidFill>
          <a:prstDash val="dash"/>
        </a:ln>
        <a:effectLst/>
      </dgm:spPr>
    </dgm:pt>
    <dgm:pt modelId="{654B8D55-3305-4580-9C29-7A8DA82D92F9}" type="pres">
      <dgm:prSet presAssocID="{6C0DB835-7468-4EB7-BBD1-43D4E1D69760}" presName="EmptyPlaceHolder" presStyleCnt="0"/>
      <dgm:spPr/>
    </dgm:pt>
    <dgm:pt modelId="{3B845090-E9EE-4C7A-8209-BC3E9205C042}" type="pres">
      <dgm:prSet presAssocID="{D4643AF0-4136-4555-9D65-11720198E69D}" presName="spaceBetweenRectangles" presStyleCnt="0"/>
      <dgm:spPr/>
    </dgm:pt>
    <dgm:pt modelId="{9F5E7B85-D0EE-406D-A2A7-B7B7C5AB4200}" type="pres">
      <dgm:prSet presAssocID="{243101F8-387A-48E0-901D-5D919C3B47C0}" presName="composite" presStyleCnt="0"/>
      <dgm:spPr/>
    </dgm:pt>
    <dgm:pt modelId="{CC816CE2-08C6-4469-906D-465A08534DB0}" type="pres">
      <dgm:prSet presAssocID="{243101F8-387A-48E0-901D-5D919C3B47C0}" presName="ConnectorPoint" presStyleLbl="lnNode1" presStyleIdx="1" presStyleCnt="4">
        <dgm:style>
          <a:lnRef idx="2">
            <a:schemeClr val="accent3"/>
          </a:lnRef>
          <a:fillRef idx="1">
            <a:schemeClr val="lt1"/>
          </a:fillRef>
          <a:effectRef idx="0">
            <a:schemeClr val="accent3"/>
          </a:effectRef>
          <a:fontRef idx="minor">
            <a:schemeClr val="dk1"/>
          </a:fontRef>
        </dgm:style>
      </dgm:prSet>
      <dgm:spPr>
        <a:ln/>
      </dgm:spPr>
    </dgm:pt>
    <dgm:pt modelId="{AEFB4138-22A8-4128-82EA-DE554574D870}" type="pres">
      <dgm:prSet presAssocID="{243101F8-387A-48E0-901D-5D919C3B47C0}" presName="DropPinPlaceHolder" presStyleCnt="0"/>
      <dgm:spPr/>
    </dgm:pt>
    <dgm:pt modelId="{48EA3F0F-2198-4F49-99E0-E03067479E4B}" type="pres">
      <dgm:prSet presAssocID="{243101F8-387A-48E0-901D-5D919C3B47C0}" presName="DropPin" presStyleLbl="alignNode1" presStyleIdx="1" presStyleCnt="4">
        <dgm:style>
          <a:lnRef idx="1">
            <a:schemeClr val="accent3"/>
          </a:lnRef>
          <a:fillRef idx="3">
            <a:schemeClr val="accent3"/>
          </a:fillRef>
          <a:effectRef idx="2">
            <a:schemeClr val="accent3"/>
          </a:effectRef>
          <a:fontRef idx="minor">
            <a:schemeClr val="lt1"/>
          </a:fontRef>
        </dgm:style>
      </dgm:prSet>
      <dgm:spPr>
        <a:ln/>
      </dgm:spPr>
    </dgm:pt>
    <dgm:pt modelId="{A9C954D1-05A6-41D7-8406-C8B90FCA0223}" type="pres">
      <dgm:prSet presAssocID="{243101F8-387A-48E0-901D-5D919C3B47C0}" presName="Ellipse" presStyleLbl="fgAcc1" presStyleIdx="2" presStyleCnt="5"/>
      <dgm:spPr>
        <a:solidFill>
          <a:schemeClr val="lt1">
            <a:alpha val="90000"/>
            <a:hueOff val="0"/>
            <a:satOff val="0"/>
            <a:lumOff val="0"/>
            <a:alphaOff val="0"/>
          </a:schemeClr>
        </a:solidFill>
        <a:ln w="9525" cap="flat" cmpd="sng" algn="ctr">
          <a:noFill/>
          <a:prstDash val="solid"/>
        </a:ln>
        <a:effectLst/>
      </dgm:spPr>
    </dgm:pt>
    <dgm:pt modelId="{CDE6B25E-1063-4F69-AA6C-8E20D1071128}" type="pres">
      <dgm:prSet presAssocID="{243101F8-387A-48E0-901D-5D919C3B47C0}" presName="L2TextContainer" presStyleLbl="revTx" presStyleIdx="2" presStyleCnt="8">
        <dgm:presLayoutVars>
          <dgm:bulletEnabled val="1"/>
        </dgm:presLayoutVars>
      </dgm:prSet>
      <dgm:spPr/>
    </dgm:pt>
    <dgm:pt modelId="{A5B213F6-6804-467F-8938-BD21CAD37147}" type="pres">
      <dgm:prSet presAssocID="{243101F8-387A-48E0-901D-5D919C3B47C0}" presName="L1TextContainer" presStyleLbl="revTx" presStyleIdx="3" presStyleCnt="8">
        <dgm:presLayoutVars>
          <dgm:chMax val="1"/>
          <dgm:chPref val="1"/>
          <dgm:bulletEnabled val="1"/>
        </dgm:presLayoutVars>
      </dgm:prSet>
      <dgm:spPr/>
    </dgm:pt>
    <dgm:pt modelId="{2C20A35F-29BE-48FD-AF34-B718B0DF0872}" type="pres">
      <dgm:prSet presAssocID="{243101F8-387A-48E0-901D-5D919C3B47C0}" presName="ConnectLine" presStyleLbl="sibTrans1D1" presStyleIdx="1" presStyleCnt="4"/>
      <dgm:spPr>
        <a:noFill/>
        <a:ln w="12700" cap="flat" cmpd="sng" algn="ctr">
          <a:solidFill>
            <a:srgbClr val="92D050"/>
          </a:solidFill>
          <a:prstDash val="dash"/>
        </a:ln>
        <a:effectLst/>
      </dgm:spPr>
    </dgm:pt>
    <dgm:pt modelId="{099E811D-83C0-41FE-BFA7-DF2648ED9E3B}" type="pres">
      <dgm:prSet presAssocID="{243101F8-387A-48E0-901D-5D919C3B47C0}" presName="EmptyPlaceHolder" presStyleCnt="0"/>
      <dgm:spPr/>
    </dgm:pt>
    <dgm:pt modelId="{D65B2E88-17C6-4DB4-B4AD-0AC8F60E4A7E}" type="pres">
      <dgm:prSet presAssocID="{AAE775E1-7C06-4106-9459-92C46FED7B2A}" presName="spaceBetweenRectangles" presStyleCnt="0"/>
      <dgm:spPr/>
    </dgm:pt>
    <dgm:pt modelId="{9F9FDF79-F047-4471-95EF-6D6345D4533E}" type="pres">
      <dgm:prSet presAssocID="{D75EC479-FA7E-405A-8178-7B97136E3923}" presName="composite" presStyleCnt="0"/>
      <dgm:spPr/>
    </dgm:pt>
    <dgm:pt modelId="{7753978F-0919-4DAB-B2F9-7F621E14C814}" type="pres">
      <dgm:prSet presAssocID="{D75EC479-FA7E-405A-8178-7B97136E3923}" presName="ConnectorPoint" presStyleLbl="lnNode1" presStyleIdx="2" presStyleCnt="4"/>
      <dgm:spPr>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63DC4C39-E25A-4A8F-BF96-69EE7194850E}" type="pres">
      <dgm:prSet presAssocID="{D75EC479-FA7E-405A-8178-7B97136E3923}" presName="DropPinPlaceHolder" presStyleCnt="0"/>
      <dgm:spPr/>
    </dgm:pt>
    <dgm:pt modelId="{7255A08E-A920-4704-8F80-02081264301C}" type="pres">
      <dgm:prSet presAssocID="{D75EC479-FA7E-405A-8178-7B97136E3923}" presName="DropPin" presStyleLbl="alignNode1" presStyleIdx="2" presStyleCnt="4"/>
      <dgm:spPr/>
    </dgm:pt>
    <dgm:pt modelId="{5DD53F1F-A4C2-4149-92CE-C0DFC4929938}" type="pres">
      <dgm:prSet presAssocID="{D75EC479-FA7E-405A-8178-7B97136E3923}" presName="Ellipse" presStyleLbl="fgAcc1" presStyleIdx="3" presStyleCnt="5"/>
      <dgm:spPr>
        <a:solidFill>
          <a:schemeClr val="lt1">
            <a:alpha val="90000"/>
            <a:hueOff val="0"/>
            <a:satOff val="0"/>
            <a:lumOff val="0"/>
            <a:alphaOff val="0"/>
          </a:schemeClr>
        </a:solidFill>
        <a:ln w="9525" cap="flat" cmpd="sng" algn="ctr">
          <a:noFill/>
          <a:prstDash val="solid"/>
        </a:ln>
        <a:effectLst/>
      </dgm:spPr>
    </dgm:pt>
    <dgm:pt modelId="{D0C59CC3-36F4-47FB-8A58-1029C2A57414}" type="pres">
      <dgm:prSet presAssocID="{D75EC479-FA7E-405A-8178-7B97136E3923}" presName="L2TextContainer" presStyleLbl="revTx" presStyleIdx="4" presStyleCnt="8">
        <dgm:presLayoutVars>
          <dgm:bulletEnabled val="1"/>
        </dgm:presLayoutVars>
      </dgm:prSet>
      <dgm:spPr/>
    </dgm:pt>
    <dgm:pt modelId="{C9E567EC-EF78-4A76-878A-A741FAB95D39}" type="pres">
      <dgm:prSet presAssocID="{D75EC479-FA7E-405A-8178-7B97136E3923}" presName="L1TextContainer" presStyleLbl="revTx" presStyleIdx="5" presStyleCnt="8">
        <dgm:presLayoutVars>
          <dgm:chMax val="1"/>
          <dgm:chPref val="1"/>
          <dgm:bulletEnabled val="1"/>
        </dgm:presLayoutVars>
      </dgm:prSet>
      <dgm:spPr/>
    </dgm:pt>
    <dgm:pt modelId="{47C99B72-EC2D-4EFD-B04F-ED05EAB1F2FC}" type="pres">
      <dgm:prSet presAssocID="{D75EC479-FA7E-405A-8178-7B97136E3923}" presName="ConnectLine" presStyleLbl="sibTrans1D1" presStyleIdx="2" presStyleCnt="4"/>
      <dgm:spPr>
        <a:noFill/>
        <a:ln w="12700" cap="flat" cmpd="sng" algn="ctr">
          <a:solidFill>
            <a:schemeClr val="accent1">
              <a:hueOff val="0"/>
              <a:satOff val="0"/>
              <a:lumOff val="0"/>
              <a:alphaOff val="0"/>
            </a:schemeClr>
          </a:solidFill>
          <a:prstDash val="dash"/>
        </a:ln>
        <a:effectLst/>
      </dgm:spPr>
    </dgm:pt>
    <dgm:pt modelId="{DF285A76-7B68-43A1-BB26-35BE1CFEF7DB}" type="pres">
      <dgm:prSet presAssocID="{D75EC479-FA7E-405A-8178-7B97136E3923}" presName="EmptyPlaceHolder" presStyleCnt="0"/>
      <dgm:spPr/>
    </dgm:pt>
    <dgm:pt modelId="{2F976552-E210-4BE0-A555-52D3ACAC4786}" type="pres">
      <dgm:prSet presAssocID="{B9B1238F-A9A1-4F54-8F00-0B5F9AAA3157}" presName="spaceBetweenRectangles" presStyleCnt="0"/>
      <dgm:spPr/>
    </dgm:pt>
    <dgm:pt modelId="{5B85DB51-23BC-4EF0-B68F-10866A7AD525}" type="pres">
      <dgm:prSet presAssocID="{B60AC8C1-AFE2-44AE-85DE-C8B509F48728}" presName="composite" presStyleCnt="0"/>
      <dgm:spPr/>
    </dgm:pt>
    <dgm:pt modelId="{B5523343-4602-436A-95C0-9CFA5C7426A2}" type="pres">
      <dgm:prSet presAssocID="{B60AC8C1-AFE2-44AE-85DE-C8B509F48728}" presName="ConnectorPoint" presStyleLbl="lnNode1" presStyleIdx="3" presStyleCnt="4"/>
      <dgm:spPr>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gm:spPr>
    </dgm:pt>
    <dgm:pt modelId="{CBF05859-94E3-4DF5-9E7F-043CF0D0D284}" type="pres">
      <dgm:prSet presAssocID="{B60AC8C1-AFE2-44AE-85DE-C8B509F48728}" presName="DropPinPlaceHolder" presStyleCnt="0"/>
      <dgm:spPr/>
    </dgm:pt>
    <dgm:pt modelId="{EF79C6EE-FFE9-4748-9BFE-5F9C0C560B27}" type="pres">
      <dgm:prSet presAssocID="{B60AC8C1-AFE2-44AE-85DE-C8B509F48728}" presName="DropPin" presStyleLbl="alignNode1" presStyleIdx="3" presStyleCnt="4"/>
      <dgm:spPr/>
    </dgm:pt>
    <dgm:pt modelId="{7A661827-C159-4B02-81C9-331E74E8A411}" type="pres">
      <dgm:prSet presAssocID="{B60AC8C1-AFE2-44AE-85DE-C8B509F48728}" presName="Ellipse" presStyleLbl="fgAcc1" presStyleIdx="4" presStyleCnt="5"/>
      <dgm:spPr>
        <a:solidFill>
          <a:schemeClr val="lt1">
            <a:alpha val="90000"/>
            <a:hueOff val="0"/>
            <a:satOff val="0"/>
            <a:lumOff val="0"/>
            <a:alphaOff val="0"/>
          </a:schemeClr>
        </a:solidFill>
        <a:ln w="9525" cap="flat" cmpd="sng" algn="ctr">
          <a:noFill/>
          <a:prstDash val="solid"/>
        </a:ln>
        <a:effectLst/>
      </dgm:spPr>
    </dgm:pt>
    <dgm:pt modelId="{685B0EA8-C978-45ED-BB82-CA56E5236B30}" type="pres">
      <dgm:prSet presAssocID="{B60AC8C1-AFE2-44AE-85DE-C8B509F48728}" presName="L2TextContainer" presStyleLbl="revTx" presStyleIdx="6" presStyleCnt="8">
        <dgm:presLayoutVars>
          <dgm:bulletEnabled val="1"/>
        </dgm:presLayoutVars>
      </dgm:prSet>
      <dgm:spPr/>
    </dgm:pt>
    <dgm:pt modelId="{461053E3-692C-4BDA-B62E-6D7852C74C59}" type="pres">
      <dgm:prSet presAssocID="{B60AC8C1-AFE2-44AE-85DE-C8B509F48728}" presName="L1TextContainer" presStyleLbl="revTx" presStyleIdx="7" presStyleCnt="8">
        <dgm:presLayoutVars>
          <dgm:chMax val="1"/>
          <dgm:chPref val="1"/>
          <dgm:bulletEnabled val="1"/>
        </dgm:presLayoutVars>
      </dgm:prSet>
      <dgm:spPr/>
    </dgm:pt>
    <dgm:pt modelId="{7043593C-087F-45FC-B2B9-D1C0836DD1A9}" type="pres">
      <dgm:prSet presAssocID="{B60AC8C1-AFE2-44AE-85DE-C8B509F48728}" presName="ConnectLine" presStyleLbl="sibTrans1D1" presStyleIdx="3" presStyleCnt="4"/>
      <dgm:spPr>
        <a:noFill/>
        <a:ln w="12700" cap="flat" cmpd="sng" algn="ctr">
          <a:solidFill>
            <a:schemeClr val="accent1">
              <a:hueOff val="0"/>
              <a:satOff val="0"/>
              <a:lumOff val="0"/>
              <a:alphaOff val="0"/>
            </a:schemeClr>
          </a:solidFill>
          <a:prstDash val="dash"/>
        </a:ln>
        <a:effectLst/>
      </dgm:spPr>
    </dgm:pt>
    <dgm:pt modelId="{665EB127-B0C4-4FF6-AC83-E8EBA976CFB4}" type="pres">
      <dgm:prSet presAssocID="{B60AC8C1-AFE2-44AE-85DE-C8B509F48728}" presName="EmptyPlaceHolder" presStyleCnt="0"/>
      <dgm:spPr/>
    </dgm:pt>
  </dgm:ptLst>
  <dgm:cxnLst>
    <dgm:cxn modelId="{1EA67E21-ECDF-45A8-BAC9-8A9ADC87FADB}" type="presOf" srcId="{BED8FE91-8E09-4072-8A0B-555476AAF93D}" destId="{CDE6B25E-1063-4F69-AA6C-8E20D1071128}" srcOrd="0" destOrd="2" presId="urn:microsoft.com/office/officeart/2017/3/layout/DropPinTimeline"/>
    <dgm:cxn modelId="{9200BB27-0E57-4905-9AE4-D6859C736A76}" srcId="{E8006F5A-7362-44D5-8765-4AA52BBF0D79}" destId="{6C0DB835-7468-4EB7-BBD1-43D4E1D69760}" srcOrd="0" destOrd="0" parTransId="{CBEFF295-4C21-4D82-B988-4583D869CFBB}" sibTransId="{D4643AF0-4136-4555-9D65-11720198E69D}"/>
    <dgm:cxn modelId="{20B57842-98A6-44CA-BC75-30BCB4A33AB0}" type="presOf" srcId="{6C0DB835-7468-4EB7-BBD1-43D4E1D69760}" destId="{D05A7E38-29BA-4A85-870D-BF8C4B005C79}" srcOrd="0" destOrd="0" presId="urn:microsoft.com/office/officeart/2017/3/layout/DropPinTimeline"/>
    <dgm:cxn modelId="{34DB564A-6A42-45FC-898C-A39BD86E9021}" type="presOf" srcId="{69744C11-0D4F-4572-A839-6CE56235BCD0}" destId="{CDE6B25E-1063-4F69-AA6C-8E20D1071128}" srcOrd="0" destOrd="0" presId="urn:microsoft.com/office/officeart/2017/3/layout/DropPinTimeline"/>
    <dgm:cxn modelId="{08BEB576-0976-496C-9518-1193AA9FCA84}" type="presOf" srcId="{67E423C6-BBF0-4E81-8AB5-324C8CB24A13}" destId="{22E6259D-2608-4268-8D11-F9C2B7988E43}" srcOrd="0" destOrd="0" presId="urn:microsoft.com/office/officeart/2017/3/layout/DropPinTimeline"/>
    <dgm:cxn modelId="{EE398A59-F43B-46ED-A4AA-45851C0BBE35}" srcId="{E8006F5A-7362-44D5-8765-4AA52BBF0D79}" destId="{D75EC479-FA7E-405A-8178-7B97136E3923}" srcOrd="2" destOrd="0" parTransId="{6797D936-2D85-4D9B-91E4-9C01031242E8}" sibTransId="{B9B1238F-A9A1-4F54-8F00-0B5F9AAA3157}"/>
    <dgm:cxn modelId="{9AF9F37D-B982-49F1-BCD4-B19B8BCA9B26}" type="presOf" srcId="{E8006F5A-7362-44D5-8765-4AA52BBF0D79}" destId="{529C4881-CF46-41F8-B11B-CDD71D53B4C4}" srcOrd="0" destOrd="0" presId="urn:microsoft.com/office/officeart/2017/3/layout/DropPinTimeline"/>
    <dgm:cxn modelId="{53806C7E-0DBD-4DE9-BBC8-42EABE540EC5}" type="presOf" srcId="{D75EC479-FA7E-405A-8178-7B97136E3923}" destId="{C9E567EC-EF78-4A76-878A-A741FAB95D39}" srcOrd="0" destOrd="0" presId="urn:microsoft.com/office/officeart/2017/3/layout/DropPinTimeline"/>
    <dgm:cxn modelId="{CC155087-B5F5-43C4-90C5-92CA9A655764}" type="presOf" srcId="{D2A9C758-B686-4092-B99F-B6CA365AF966}" destId="{D0C59CC3-36F4-47FB-8A58-1029C2A57414}" srcOrd="0" destOrd="0" presId="urn:microsoft.com/office/officeart/2017/3/layout/DropPinTimeline"/>
    <dgm:cxn modelId="{79C54E8D-5AFD-4EDA-A2B7-1498E2F970E7}" srcId="{69744C11-0D4F-4572-A839-6CE56235BCD0}" destId="{BED8FE91-8E09-4072-8A0B-555476AAF93D}" srcOrd="1" destOrd="0" parTransId="{D49EB212-7446-4A96-8097-09E5089F0420}" sibTransId="{78A75BEC-EC2E-4B11-8928-3E92DD799EDE}"/>
    <dgm:cxn modelId="{2C21F58F-3E52-4008-BC55-FCAAF3839A8D}" type="presOf" srcId="{EF604083-E81F-42B4-B8D9-05CCE18F63FE}" destId="{685B0EA8-C978-45ED-BB82-CA56E5236B30}" srcOrd="0" destOrd="0" presId="urn:microsoft.com/office/officeart/2017/3/layout/DropPinTimeline"/>
    <dgm:cxn modelId="{CC1D3995-9D2B-4F0E-9E3D-806A71EDA3FC}" srcId="{243101F8-387A-48E0-901D-5D919C3B47C0}" destId="{69744C11-0D4F-4572-A839-6CE56235BCD0}" srcOrd="0" destOrd="0" parTransId="{B9D3DFEC-185C-4438-8B45-C619667448A0}" sibTransId="{03740ABA-2380-4DE7-8025-727E85886478}"/>
    <dgm:cxn modelId="{392CD596-E7E0-4B5E-B0E4-5869A2512A5B}" srcId="{6C0DB835-7468-4EB7-BBD1-43D4E1D69760}" destId="{67E423C6-BBF0-4E81-8AB5-324C8CB24A13}" srcOrd="0" destOrd="0" parTransId="{4EDF13F7-5034-40DA-A6F0-3A659AEFF0F4}" sibTransId="{182DD8F5-A552-471B-9531-73730904E628}"/>
    <dgm:cxn modelId="{54D29B9B-9D0A-4618-AE5A-CE1A26221F08}" srcId="{69744C11-0D4F-4572-A839-6CE56235BCD0}" destId="{852AD800-BAD9-4C58-B5AF-3DC31077623D}" srcOrd="0" destOrd="0" parTransId="{FEBFB75B-A064-46FA-8109-7136252F5101}" sibTransId="{F32A4C74-D9CC-4DF9-904E-90C2492483AA}"/>
    <dgm:cxn modelId="{4BA058A3-6FDF-4401-9F71-7ACB3BED780F}" type="presOf" srcId="{695FB206-BF0D-491D-A270-B582098C2138}" destId="{CDE6B25E-1063-4F69-AA6C-8E20D1071128}" srcOrd="0" destOrd="3" presId="urn:microsoft.com/office/officeart/2017/3/layout/DropPinTimeline"/>
    <dgm:cxn modelId="{4E2EB6A3-E632-43C4-8E3D-F60017A7FDEC}" type="presOf" srcId="{243101F8-387A-48E0-901D-5D919C3B47C0}" destId="{A5B213F6-6804-467F-8938-BD21CAD37147}" srcOrd="0" destOrd="0" presId="urn:microsoft.com/office/officeart/2017/3/layout/DropPinTimeline"/>
    <dgm:cxn modelId="{D7B376C6-1BCD-4E74-9266-DF1D5E19EA61}" srcId="{B60AC8C1-AFE2-44AE-85DE-C8B509F48728}" destId="{EF604083-E81F-42B4-B8D9-05CCE18F63FE}" srcOrd="0" destOrd="0" parTransId="{DB68B434-9FDC-4E24-8348-4E81CAE14C26}" sibTransId="{54895599-AB93-416C-A991-2D367162948D}"/>
    <dgm:cxn modelId="{B3AF0BE0-5983-419E-A09C-6967802D0E52}" srcId="{69744C11-0D4F-4572-A839-6CE56235BCD0}" destId="{695FB206-BF0D-491D-A270-B582098C2138}" srcOrd="2" destOrd="0" parTransId="{9FCD4991-EBC3-4506-8F19-0DF55098C792}" sibTransId="{9F546BBF-89C6-4288-BE49-4B16AAC61ED9}"/>
    <dgm:cxn modelId="{64C01EE2-368C-4B3B-AF20-9C7B1A264BC6}" srcId="{D75EC479-FA7E-405A-8178-7B97136E3923}" destId="{D2A9C758-B686-4092-B99F-B6CA365AF966}" srcOrd="0" destOrd="0" parTransId="{20498C8D-FFB6-4DAC-9881-D405ED41D47D}" sibTransId="{A1673AA8-9CF3-4A42-840C-075A407E5FDD}"/>
    <dgm:cxn modelId="{628001EF-D7FF-4E3E-8A0F-CFE138A9764E}" type="presOf" srcId="{B60AC8C1-AFE2-44AE-85DE-C8B509F48728}" destId="{461053E3-692C-4BDA-B62E-6D7852C74C59}" srcOrd="0" destOrd="0" presId="urn:microsoft.com/office/officeart/2017/3/layout/DropPinTimeline"/>
    <dgm:cxn modelId="{E13DFEF3-B3E2-4641-809D-D7998577EBC4}" type="presOf" srcId="{852AD800-BAD9-4C58-B5AF-3DC31077623D}" destId="{CDE6B25E-1063-4F69-AA6C-8E20D1071128}" srcOrd="0" destOrd="1" presId="urn:microsoft.com/office/officeart/2017/3/layout/DropPinTimeline"/>
    <dgm:cxn modelId="{BBC675F8-FA05-4E7D-A5D4-A3840ADBDC2B}" srcId="{E8006F5A-7362-44D5-8765-4AA52BBF0D79}" destId="{B60AC8C1-AFE2-44AE-85DE-C8B509F48728}" srcOrd="3" destOrd="0" parTransId="{32972988-3970-4F45-A9DB-0644C1676464}" sibTransId="{E2B48E8E-7AEA-4BB4-AB82-8F71E9244B0A}"/>
    <dgm:cxn modelId="{1AA14DF9-8F88-4925-BA06-42F6CE65F409}" srcId="{E8006F5A-7362-44D5-8765-4AA52BBF0D79}" destId="{243101F8-387A-48E0-901D-5D919C3B47C0}" srcOrd="1" destOrd="0" parTransId="{25A7675A-F0E4-450E-ADCF-7CE8D603E152}" sibTransId="{AAE775E1-7C06-4106-9459-92C46FED7B2A}"/>
    <dgm:cxn modelId="{94832C49-1570-4197-B31A-520E9CDDB3BC}" type="presParOf" srcId="{529C4881-CF46-41F8-B11B-CDD71D53B4C4}" destId="{A2C4CCB3-EF26-4EE0-A925-AB4E6363B679}" srcOrd="0" destOrd="0" presId="urn:microsoft.com/office/officeart/2017/3/layout/DropPinTimeline"/>
    <dgm:cxn modelId="{E1609322-CA5B-4207-A5B7-B50953FE8142}" type="presParOf" srcId="{529C4881-CF46-41F8-B11B-CDD71D53B4C4}" destId="{A80EFEA6-B98B-4C22-AA52-44A1FC87D1AC}" srcOrd="1" destOrd="0" presId="urn:microsoft.com/office/officeart/2017/3/layout/DropPinTimeline"/>
    <dgm:cxn modelId="{1E893CE6-BCDC-4D59-95C6-FA92AFED6E64}" type="presParOf" srcId="{A80EFEA6-B98B-4C22-AA52-44A1FC87D1AC}" destId="{F5674478-7157-4336-B218-0F2623388B52}" srcOrd="0" destOrd="0" presId="urn:microsoft.com/office/officeart/2017/3/layout/DropPinTimeline"/>
    <dgm:cxn modelId="{8D465C3A-AEAE-41A3-956E-C3529AFE0AD1}" type="presParOf" srcId="{F5674478-7157-4336-B218-0F2623388B52}" destId="{DB0A9AD7-32F7-4893-833B-7917E2F5B0B3}" srcOrd="0" destOrd="0" presId="urn:microsoft.com/office/officeart/2017/3/layout/DropPinTimeline"/>
    <dgm:cxn modelId="{6ABE1402-093F-4E02-90D2-3E675708E797}" type="presParOf" srcId="{F5674478-7157-4336-B218-0F2623388B52}" destId="{6C7629EA-DF38-4BDE-B461-B6B8CBB14273}" srcOrd="1" destOrd="0" presId="urn:microsoft.com/office/officeart/2017/3/layout/DropPinTimeline"/>
    <dgm:cxn modelId="{9FEA1528-A8A1-4221-AFA3-B08918A0FE78}" type="presParOf" srcId="{6C7629EA-DF38-4BDE-B461-B6B8CBB14273}" destId="{E661EF07-C372-42F3-9624-BD6AA48C6A2D}" srcOrd="0" destOrd="0" presId="urn:microsoft.com/office/officeart/2017/3/layout/DropPinTimeline"/>
    <dgm:cxn modelId="{7F682B4C-9F17-4BDD-AC9E-5909E7AB614B}" type="presParOf" srcId="{6C7629EA-DF38-4BDE-B461-B6B8CBB14273}" destId="{FF69D064-5ED0-4449-935B-14725D538C47}" srcOrd="1" destOrd="0" presId="urn:microsoft.com/office/officeart/2017/3/layout/DropPinTimeline"/>
    <dgm:cxn modelId="{06B386D4-0E8F-4EA0-A80A-187F2314311E}" type="presParOf" srcId="{F5674478-7157-4336-B218-0F2623388B52}" destId="{22E6259D-2608-4268-8D11-F9C2B7988E43}" srcOrd="2" destOrd="0" presId="urn:microsoft.com/office/officeart/2017/3/layout/DropPinTimeline"/>
    <dgm:cxn modelId="{A59A74BB-8EE5-4163-8F44-E71F8C4B45C2}" type="presParOf" srcId="{F5674478-7157-4336-B218-0F2623388B52}" destId="{D05A7E38-29BA-4A85-870D-BF8C4B005C79}" srcOrd="3" destOrd="0" presId="urn:microsoft.com/office/officeart/2017/3/layout/DropPinTimeline"/>
    <dgm:cxn modelId="{8A7A9088-3A80-4100-B6B7-6A7166E0ED4D}" type="presParOf" srcId="{F5674478-7157-4336-B218-0F2623388B52}" destId="{7E7D3A96-5807-49E6-B14E-B974DF768A8A}" srcOrd="4" destOrd="0" presId="urn:microsoft.com/office/officeart/2017/3/layout/DropPinTimeline"/>
    <dgm:cxn modelId="{089F8D9D-63D8-4481-93C5-D88854A262D9}" type="presParOf" srcId="{F5674478-7157-4336-B218-0F2623388B52}" destId="{654B8D55-3305-4580-9C29-7A8DA82D92F9}" srcOrd="5" destOrd="0" presId="urn:microsoft.com/office/officeart/2017/3/layout/DropPinTimeline"/>
    <dgm:cxn modelId="{4C8F62B7-B7C4-4FE0-940D-02A035793F04}" type="presParOf" srcId="{A80EFEA6-B98B-4C22-AA52-44A1FC87D1AC}" destId="{3B845090-E9EE-4C7A-8209-BC3E9205C042}" srcOrd="1" destOrd="0" presId="urn:microsoft.com/office/officeart/2017/3/layout/DropPinTimeline"/>
    <dgm:cxn modelId="{806249D5-0336-4A08-9A03-836F2E51295E}" type="presParOf" srcId="{A80EFEA6-B98B-4C22-AA52-44A1FC87D1AC}" destId="{9F5E7B85-D0EE-406D-A2A7-B7B7C5AB4200}" srcOrd="2" destOrd="0" presId="urn:microsoft.com/office/officeart/2017/3/layout/DropPinTimeline"/>
    <dgm:cxn modelId="{299CFFFE-BF9F-4DCA-94E8-764EFFE683B3}" type="presParOf" srcId="{9F5E7B85-D0EE-406D-A2A7-B7B7C5AB4200}" destId="{CC816CE2-08C6-4469-906D-465A08534DB0}" srcOrd="0" destOrd="0" presId="urn:microsoft.com/office/officeart/2017/3/layout/DropPinTimeline"/>
    <dgm:cxn modelId="{A2649465-34FB-471C-AEAD-2547A11067A6}" type="presParOf" srcId="{9F5E7B85-D0EE-406D-A2A7-B7B7C5AB4200}" destId="{AEFB4138-22A8-4128-82EA-DE554574D870}" srcOrd="1" destOrd="0" presId="urn:microsoft.com/office/officeart/2017/3/layout/DropPinTimeline"/>
    <dgm:cxn modelId="{4A769912-4409-4FEA-9AB8-219516FF681C}" type="presParOf" srcId="{AEFB4138-22A8-4128-82EA-DE554574D870}" destId="{48EA3F0F-2198-4F49-99E0-E03067479E4B}" srcOrd="0" destOrd="0" presId="urn:microsoft.com/office/officeart/2017/3/layout/DropPinTimeline"/>
    <dgm:cxn modelId="{38CD8EC5-24E2-4A3A-9CB7-E96A6A67A0D5}" type="presParOf" srcId="{AEFB4138-22A8-4128-82EA-DE554574D870}" destId="{A9C954D1-05A6-41D7-8406-C8B90FCA0223}" srcOrd="1" destOrd="0" presId="urn:microsoft.com/office/officeart/2017/3/layout/DropPinTimeline"/>
    <dgm:cxn modelId="{813E9D79-0559-4DCC-A20E-91FA835A48E5}" type="presParOf" srcId="{9F5E7B85-D0EE-406D-A2A7-B7B7C5AB4200}" destId="{CDE6B25E-1063-4F69-AA6C-8E20D1071128}" srcOrd="2" destOrd="0" presId="urn:microsoft.com/office/officeart/2017/3/layout/DropPinTimeline"/>
    <dgm:cxn modelId="{2D1AB357-5B2D-4074-9982-3B722A0A2AA5}" type="presParOf" srcId="{9F5E7B85-D0EE-406D-A2A7-B7B7C5AB4200}" destId="{A5B213F6-6804-467F-8938-BD21CAD37147}" srcOrd="3" destOrd="0" presId="urn:microsoft.com/office/officeart/2017/3/layout/DropPinTimeline"/>
    <dgm:cxn modelId="{8F86FAFA-6CAC-413D-934E-D703D1CEBAD3}" type="presParOf" srcId="{9F5E7B85-D0EE-406D-A2A7-B7B7C5AB4200}" destId="{2C20A35F-29BE-48FD-AF34-B718B0DF0872}" srcOrd="4" destOrd="0" presId="urn:microsoft.com/office/officeart/2017/3/layout/DropPinTimeline"/>
    <dgm:cxn modelId="{6DD6CEFD-7454-4909-8F2F-FE7FC4BC8DAB}" type="presParOf" srcId="{9F5E7B85-D0EE-406D-A2A7-B7B7C5AB4200}" destId="{099E811D-83C0-41FE-BFA7-DF2648ED9E3B}" srcOrd="5" destOrd="0" presId="urn:microsoft.com/office/officeart/2017/3/layout/DropPinTimeline"/>
    <dgm:cxn modelId="{9DFD3E9E-A686-40A4-8D1A-618DB19B7F6E}" type="presParOf" srcId="{A80EFEA6-B98B-4C22-AA52-44A1FC87D1AC}" destId="{D65B2E88-17C6-4DB4-B4AD-0AC8F60E4A7E}" srcOrd="3" destOrd="0" presId="urn:microsoft.com/office/officeart/2017/3/layout/DropPinTimeline"/>
    <dgm:cxn modelId="{21903733-020A-4BA8-A652-16D738C19380}" type="presParOf" srcId="{A80EFEA6-B98B-4C22-AA52-44A1FC87D1AC}" destId="{9F9FDF79-F047-4471-95EF-6D6345D4533E}" srcOrd="4" destOrd="0" presId="urn:microsoft.com/office/officeart/2017/3/layout/DropPinTimeline"/>
    <dgm:cxn modelId="{BC861E3E-931E-4E7D-9ECB-F7A8FD7D505C}" type="presParOf" srcId="{9F9FDF79-F047-4471-95EF-6D6345D4533E}" destId="{7753978F-0919-4DAB-B2F9-7F621E14C814}" srcOrd="0" destOrd="0" presId="urn:microsoft.com/office/officeart/2017/3/layout/DropPinTimeline"/>
    <dgm:cxn modelId="{495BB69F-C4BF-4078-AB6D-BAFECC9234AD}" type="presParOf" srcId="{9F9FDF79-F047-4471-95EF-6D6345D4533E}" destId="{63DC4C39-E25A-4A8F-BF96-69EE7194850E}" srcOrd="1" destOrd="0" presId="urn:microsoft.com/office/officeart/2017/3/layout/DropPinTimeline"/>
    <dgm:cxn modelId="{009DD842-39AF-4770-B0B7-959BF157D1E1}" type="presParOf" srcId="{63DC4C39-E25A-4A8F-BF96-69EE7194850E}" destId="{7255A08E-A920-4704-8F80-02081264301C}" srcOrd="0" destOrd="0" presId="urn:microsoft.com/office/officeart/2017/3/layout/DropPinTimeline"/>
    <dgm:cxn modelId="{C94959B8-CEE3-4B80-89C0-52BAB31AD216}" type="presParOf" srcId="{63DC4C39-E25A-4A8F-BF96-69EE7194850E}" destId="{5DD53F1F-A4C2-4149-92CE-C0DFC4929938}" srcOrd="1" destOrd="0" presId="urn:microsoft.com/office/officeart/2017/3/layout/DropPinTimeline"/>
    <dgm:cxn modelId="{73DD79AB-3E50-4D3E-AC30-B417EA67CFBD}" type="presParOf" srcId="{9F9FDF79-F047-4471-95EF-6D6345D4533E}" destId="{D0C59CC3-36F4-47FB-8A58-1029C2A57414}" srcOrd="2" destOrd="0" presId="urn:microsoft.com/office/officeart/2017/3/layout/DropPinTimeline"/>
    <dgm:cxn modelId="{091FCF23-2403-40A5-AB55-7056139F4DE7}" type="presParOf" srcId="{9F9FDF79-F047-4471-95EF-6D6345D4533E}" destId="{C9E567EC-EF78-4A76-878A-A741FAB95D39}" srcOrd="3" destOrd="0" presId="urn:microsoft.com/office/officeart/2017/3/layout/DropPinTimeline"/>
    <dgm:cxn modelId="{00AD140D-3BC6-4041-92E9-2BDE07B953EE}" type="presParOf" srcId="{9F9FDF79-F047-4471-95EF-6D6345D4533E}" destId="{47C99B72-EC2D-4EFD-B04F-ED05EAB1F2FC}" srcOrd="4" destOrd="0" presId="urn:microsoft.com/office/officeart/2017/3/layout/DropPinTimeline"/>
    <dgm:cxn modelId="{E25AE226-F14B-404D-8BFF-40B37AAEDCA3}" type="presParOf" srcId="{9F9FDF79-F047-4471-95EF-6D6345D4533E}" destId="{DF285A76-7B68-43A1-BB26-35BE1CFEF7DB}" srcOrd="5" destOrd="0" presId="urn:microsoft.com/office/officeart/2017/3/layout/DropPinTimeline"/>
    <dgm:cxn modelId="{6C2E5B3E-4D38-429F-84BF-364C9E2A96BB}" type="presParOf" srcId="{A80EFEA6-B98B-4C22-AA52-44A1FC87D1AC}" destId="{2F976552-E210-4BE0-A555-52D3ACAC4786}" srcOrd="5" destOrd="0" presId="urn:microsoft.com/office/officeart/2017/3/layout/DropPinTimeline"/>
    <dgm:cxn modelId="{4F9D4495-ADFC-459A-8BA4-0D366A118030}" type="presParOf" srcId="{A80EFEA6-B98B-4C22-AA52-44A1FC87D1AC}" destId="{5B85DB51-23BC-4EF0-B68F-10866A7AD525}" srcOrd="6" destOrd="0" presId="urn:microsoft.com/office/officeart/2017/3/layout/DropPinTimeline"/>
    <dgm:cxn modelId="{5B98F392-3D5D-4F55-ADEB-4C281F9F8902}" type="presParOf" srcId="{5B85DB51-23BC-4EF0-B68F-10866A7AD525}" destId="{B5523343-4602-436A-95C0-9CFA5C7426A2}" srcOrd="0" destOrd="0" presId="urn:microsoft.com/office/officeart/2017/3/layout/DropPinTimeline"/>
    <dgm:cxn modelId="{C59E63CF-C06D-461E-B9CB-2D64BF22BB60}" type="presParOf" srcId="{5B85DB51-23BC-4EF0-B68F-10866A7AD525}" destId="{CBF05859-94E3-4DF5-9E7F-043CF0D0D284}" srcOrd="1" destOrd="0" presId="urn:microsoft.com/office/officeart/2017/3/layout/DropPinTimeline"/>
    <dgm:cxn modelId="{BDE58F0D-1A9D-45EA-BC15-119EDCDAA09A}" type="presParOf" srcId="{CBF05859-94E3-4DF5-9E7F-043CF0D0D284}" destId="{EF79C6EE-FFE9-4748-9BFE-5F9C0C560B27}" srcOrd="0" destOrd="0" presId="urn:microsoft.com/office/officeart/2017/3/layout/DropPinTimeline"/>
    <dgm:cxn modelId="{37437C55-53F5-4023-9D57-2E60045A0C97}" type="presParOf" srcId="{CBF05859-94E3-4DF5-9E7F-043CF0D0D284}" destId="{7A661827-C159-4B02-81C9-331E74E8A411}" srcOrd="1" destOrd="0" presId="urn:microsoft.com/office/officeart/2017/3/layout/DropPinTimeline"/>
    <dgm:cxn modelId="{BEFF0ED5-FD42-4513-9D9E-E6A41FB71A72}" type="presParOf" srcId="{5B85DB51-23BC-4EF0-B68F-10866A7AD525}" destId="{685B0EA8-C978-45ED-BB82-CA56E5236B30}" srcOrd="2" destOrd="0" presId="urn:microsoft.com/office/officeart/2017/3/layout/DropPinTimeline"/>
    <dgm:cxn modelId="{7AF47519-88D3-4C30-8330-C26A24637195}" type="presParOf" srcId="{5B85DB51-23BC-4EF0-B68F-10866A7AD525}" destId="{461053E3-692C-4BDA-B62E-6D7852C74C59}" srcOrd="3" destOrd="0" presId="urn:microsoft.com/office/officeart/2017/3/layout/DropPinTimeline"/>
    <dgm:cxn modelId="{55B05148-C2AB-4BC2-B990-6C28199248E7}" type="presParOf" srcId="{5B85DB51-23BC-4EF0-B68F-10866A7AD525}" destId="{7043593C-087F-45FC-B2B9-D1C0836DD1A9}" srcOrd="4" destOrd="0" presId="urn:microsoft.com/office/officeart/2017/3/layout/DropPinTimeline"/>
    <dgm:cxn modelId="{F5C93E29-8670-4CC4-AC03-E27EF3808F37}" type="presParOf" srcId="{5B85DB51-23BC-4EF0-B68F-10866A7AD525}" destId="{665EB127-B0C4-4FF6-AC83-E8EBA976CFB4}"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B6735-498E-466A-B56F-59F47E087DD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8874ED0-9951-4A50-9F27-5ED1A802F77B}">
      <dgm:prSet/>
      <dgm:spPr/>
      <dgm:t>
        <a:bodyPr/>
        <a:lstStyle/>
        <a:p>
          <a:pPr>
            <a:lnSpc>
              <a:spcPct val="100000"/>
            </a:lnSpc>
          </a:pPr>
          <a:r>
            <a:rPr lang="en-US" b="1" dirty="0"/>
            <a:t>Thanks to our sponsors, through their donations, we have the funds to put on the Arizona Regional events. </a:t>
          </a:r>
          <a:endParaRPr lang="en-US" dirty="0"/>
        </a:p>
      </dgm:t>
    </dgm:pt>
    <dgm:pt modelId="{6F55F20B-CAFD-4F1B-BADF-90A530E17976}" type="parTrans" cxnId="{23F52E0A-212F-4160-9685-4F7333923E9A}">
      <dgm:prSet/>
      <dgm:spPr/>
      <dgm:t>
        <a:bodyPr/>
        <a:lstStyle/>
        <a:p>
          <a:endParaRPr lang="en-US"/>
        </a:p>
      </dgm:t>
    </dgm:pt>
    <dgm:pt modelId="{30B1968A-73B2-43ED-95B0-84FE1D257E59}" type="sibTrans" cxnId="{23F52E0A-212F-4160-9685-4F7333923E9A}">
      <dgm:prSet/>
      <dgm:spPr/>
      <dgm:t>
        <a:bodyPr/>
        <a:lstStyle/>
        <a:p>
          <a:endParaRPr lang="en-US"/>
        </a:p>
      </dgm:t>
    </dgm:pt>
    <dgm:pt modelId="{0DD259AF-DE36-4C47-B213-1568E6C1EA5C}">
      <dgm:prSet/>
      <dgm:spPr/>
      <dgm:t>
        <a:bodyPr/>
        <a:lstStyle/>
        <a:p>
          <a:pPr>
            <a:lnSpc>
              <a:spcPct val="100000"/>
            </a:lnSpc>
          </a:pPr>
          <a:r>
            <a:rPr lang="en-US" b="1"/>
            <a:t>No team registration fees are applied to expenses for the regional events.</a:t>
          </a:r>
          <a:endParaRPr lang="en-US"/>
        </a:p>
      </dgm:t>
    </dgm:pt>
    <dgm:pt modelId="{72D4F5EE-F4BE-41AE-9923-CF6AF6516CA6}" type="parTrans" cxnId="{2932CEA6-BE71-4B6C-904C-8F4A4B004176}">
      <dgm:prSet/>
      <dgm:spPr/>
      <dgm:t>
        <a:bodyPr/>
        <a:lstStyle/>
        <a:p>
          <a:endParaRPr lang="en-US"/>
        </a:p>
      </dgm:t>
    </dgm:pt>
    <dgm:pt modelId="{CE2202CB-E4B6-4B37-B633-EE0FC0531A69}" type="sibTrans" cxnId="{2932CEA6-BE71-4B6C-904C-8F4A4B004176}">
      <dgm:prSet/>
      <dgm:spPr/>
      <dgm:t>
        <a:bodyPr/>
        <a:lstStyle/>
        <a:p>
          <a:endParaRPr lang="en-US"/>
        </a:p>
      </dgm:t>
    </dgm:pt>
    <dgm:pt modelId="{15F5C017-43B7-430F-A397-821B5A890758}" type="pres">
      <dgm:prSet presAssocID="{A05B6735-498E-466A-B56F-59F47E087DDE}" presName="root" presStyleCnt="0">
        <dgm:presLayoutVars>
          <dgm:dir/>
          <dgm:resizeHandles val="exact"/>
        </dgm:presLayoutVars>
      </dgm:prSet>
      <dgm:spPr/>
    </dgm:pt>
    <dgm:pt modelId="{197F20CA-4CE0-45B9-9C77-73F90A1CCA89}" type="pres">
      <dgm:prSet presAssocID="{B8874ED0-9951-4A50-9F27-5ED1A802F77B}" presName="compNode" presStyleCnt="0"/>
      <dgm:spPr/>
    </dgm:pt>
    <dgm:pt modelId="{EFF81A03-C6C3-4875-B47F-E3083FED686D}" type="pres">
      <dgm:prSet presAssocID="{B8874ED0-9951-4A50-9F27-5ED1A802F77B}" presName="bgRect" presStyleLbl="bgShp" presStyleIdx="0" presStyleCnt="2"/>
      <dgm:spPr/>
    </dgm:pt>
    <dgm:pt modelId="{C47189DA-B262-4BED-A9A4-EADA3B7A1969}" type="pres">
      <dgm:prSet presAssocID="{B8874ED0-9951-4A50-9F27-5ED1A802F77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8B0D3325-9D7E-4806-BF7A-1B5DC2825E7C}" type="pres">
      <dgm:prSet presAssocID="{B8874ED0-9951-4A50-9F27-5ED1A802F77B}" presName="spaceRect" presStyleCnt="0"/>
      <dgm:spPr/>
    </dgm:pt>
    <dgm:pt modelId="{F7A909C8-BC62-4175-AFC4-C45D9A628365}" type="pres">
      <dgm:prSet presAssocID="{B8874ED0-9951-4A50-9F27-5ED1A802F77B}" presName="parTx" presStyleLbl="revTx" presStyleIdx="0" presStyleCnt="2">
        <dgm:presLayoutVars>
          <dgm:chMax val="0"/>
          <dgm:chPref val="0"/>
        </dgm:presLayoutVars>
      </dgm:prSet>
      <dgm:spPr/>
    </dgm:pt>
    <dgm:pt modelId="{6D1C034E-AFBB-478A-B1F8-C8255309EDF7}" type="pres">
      <dgm:prSet presAssocID="{30B1968A-73B2-43ED-95B0-84FE1D257E59}" presName="sibTrans" presStyleCnt="0"/>
      <dgm:spPr/>
    </dgm:pt>
    <dgm:pt modelId="{F642BD5B-FAC4-4061-AED2-B56F27D8AD2E}" type="pres">
      <dgm:prSet presAssocID="{0DD259AF-DE36-4C47-B213-1568E6C1EA5C}" presName="compNode" presStyleCnt="0"/>
      <dgm:spPr/>
    </dgm:pt>
    <dgm:pt modelId="{0975B419-22A7-4707-BAA7-7A5DB17F6719}" type="pres">
      <dgm:prSet presAssocID="{0DD259AF-DE36-4C47-B213-1568E6C1EA5C}" presName="bgRect" presStyleLbl="bgShp" presStyleIdx="1" presStyleCnt="2"/>
      <dgm:spPr/>
    </dgm:pt>
    <dgm:pt modelId="{8781B628-1B50-4D5F-8FD7-9105C73728A7}" type="pres">
      <dgm:prSet presAssocID="{0DD259AF-DE36-4C47-B213-1568E6C1EA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C37A7130-6AF6-4FDA-9C7A-B82AAC1BFE91}" type="pres">
      <dgm:prSet presAssocID="{0DD259AF-DE36-4C47-B213-1568E6C1EA5C}" presName="spaceRect" presStyleCnt="0"/>
      <dgm:spPr/>
    </dgm:pt>
    <dgm:pt modelId="{AC362781-C94B-4D55-986C-3A0B072E0403}" type="pres">
      <dgm:prSet presAssocID="{0DD259AF-DE36-4C47-B213-1568E6C1EA5C}" presName="parTx" presStyleLbl="revTx" presStyleIdx="1" presStyleCnt="2">
        <dgm:presLayoutVars>
          <dgm:chMax val="0"/>
          <dgm:chPref val="0"/>
        </dgm:presLayoutVars>
      </dgm:prSet>
      <dgm:spPr/>
    </dgm:pt>
  </dgm:ptLst>
  <dgm:cxnLst>
    <dgm:cxn modelId="{23F52E0A-212F-4160-9685-4F7333923E9A}" srcId="{A05B6735-498E-466A-B56F-59F47E087DDE}" destId="{B8874ED0-9951-4A50-9F27-5ED1A802F77B}" srcOrd="0" destOrd="0" parTransId="{6F55F20B-CAFD-4F1B-BADF-90A530E17976}" sibTransId="{30B1968A-73B2-43ED-95B0-84FE1D257E59}"/>
    <dgm:cxn modelId="{A480994A-4973-4130-A7BE-FCA3298923FF}" type="presOf" srcId="{0DD259AF-DE36-4C47-B213-1568E6C1EA5C}" destId="{AC362781-C94B-4D55-986C-3A0B072E0403}" srcOrd="0" destOrd="0" presId="urn:microsoft.com/office/officeart/2018/2/layout/IconVerticalSolidList"/>
    <dgm:cxn modelId="{8ED3808D-AC8B-4FBD-A8F9-3A01D8D5CA0D}" type="presOf" srcId="{B8874ED0-9951-4A50-9F27-5ED1A802F77B}" destId="{F7A909C8-BC62-4175-AFC4-C45D9A628365}" srcOrd="0" destOrd="0" presId="urn:microsoft.com/office/officeart/2018/2/layout/IconVerticalSolidList"/>
    <dgm:cxn modelId="{2932CEA6-BE71-4B6C-904C-8F4A4B004176}" srcId="{A05B6735-498E-466A-B56F-59F47E087DDE}" destId="{0DD259AF-DE36-4C47-B213-1568E6C1EA5C}" srcOrd="1" destOrd="0" parTransId="{72D4F5EE-F4BE-41AE-9923-CF6AF6516CA6}" sibTransId="{CE2202CB-E4B6-4B37-B633-EE0FC0531A69}"/>
    <dgm:cxn modelId="{70F332CA-4E82-4D89-A362-DEBC09417C07}" type="presOf" srcId="{A05B6735-498E-466A-B56F-59F47E087DDE}" destId="{15F5C017-43B7-430F-A397-821B5A890758}" srcOrd="0" destOrd="0" presId="urn:microsoft.com/office/officeart/2018/2/layout/IconVerticalSolidList"/>
    <dgm:cxn modelId="{428490E5-F9D6-47B0-9EF4-26203503E61E}" type="presParOf" srcId="{15F5C017-43B7-430F-A397-821B5A890758}" destId="{197F20CA-4CE0-45B9-9C77-73F90A1CCA89}" srcOrd="0" destOrd="0" presId="urn:microsoft.com/office/officeart/2018/2/layout/IconVerticalSolidList"/>
    <dgm:cxn modelId="{7FB85C81-6B37-45B6-99D6-298C24D87DCC}" type="presParOf" srcId="{197F20CA-4CE0-45B9-9C77-73F90A1CCA89}" destId="{EFF81A03-C6C3-4875-B47F-E3083FED686D}" srcOrd="0" destOrd="0" presId="urn:microsoft.com/office/officeart/2018/2/layout/IconVerticalSolidList"/>
    <dgm:cxn modelId="{BE0DD6FB-DB76-423B-A064-C48ABB99D7B1}" type="presParOf" srcId="{197F20CA-4CE0-45B9-9C77-73F90A1CCA89}" destId="{C47189DA-B262-4BED-A9A4-EADA3B7A1969}" srcOrd="1" destOrd="0" presId="urn:microsoft.com/office/officeart/2018/2/layout/IconVerticalSolidList"/>
    <dgm:cxn modelId="{E4F8D078-1223-4223-AB61-FE43D10BE528}" type="presParOf" srcId="{197F20CA-4CE0-45B9-9C77-73F90A1CCA89}" destId="{8B0D3325-9D7E-4806-BF7A-1B5DC2825E7C}" srcOrd="2" destOrd="0" presId="urn:microsoft.com/office/officeart/2018/2/layout/IconVerticalSolidList"/>
    <dgm:cxn modelId="{FAA5788E-FDDF-4117-AD35-9EB51BFB566E}" type="presParOf" srcId="{197F20CA-4CE0-45B9-9C77-73F90A1CCA89}" destId="{F7A909C8-BC62-4175-AFC4-C45D9A628365}" srcOrd="3" destOrd="0" presId="urn:microsoft.com/office/officeart/2018/2/layout/IconVerticalSolidList"/>
    <dgm:cxn modelId="{6245D2FD-F487-4901-8392-0ECB6539ACC8}" type="presParOf" srcId="{15F5C017-43B7-430F-A397-821B5A890758}" destId="{6D1C034E-AFBB-478A-B1F8-C8255309EDF7}" srcOrd="1" destOrd="0" presId="urn:microsoft.com/office/officeart/2018/2/layout/IconVerticalSolidList"/>
    <dgm:cxn modelId="{3874F45D-1AD1-4F5F-88E9-CDFA3C06C639}" type="presParOf" srcId="{15F5C017-43B7-430F-A397-821B5A890758}" destId="{F642BD5B-FAC4-4061-AED2-B56F27D8AD2E}" srcOrd="2" destOrd="0" presId="urn:microsoft.com/office/officeart/2018/2/layout/IconVerticalSolidList"/>
    <dgm:cxn modelId="{A8177EAC-9B23-422E-A236-50B88C3D0834}" type="presParOf" srcId="{F642BD5B-FAC4-4061-AED2-B56F27D8AD2E}" destId="{0975B419-22A7-4707-BAA7-7A5DB17F6719}" srcOrd="0" destOrd="0" presId="urn:microsoft.com/office/officeart/2018/2/layout/IconVerticalSolidList"/>
    <dgm:cxn modelId="{3AFE81FA-5814-4261-9DC9-9220441BE510}" type="presParOf" srcId="{F642BD5B-FAC4-4061-AED2-B56F27D8AD2E}" destId="{8781B628-1B50-4D5F-8FD7-9105C73728A7}" srcOrd="1" destOrd="0" presId="urn:microsoft.com/office/officeart/2018/2/layout/IconVerticalSolidList"/>
    <dgm:cxn modelId="{93D0ED32-7F14-4F0D-9577-6A5378798C67}" type="presParOf" srcId="{F642BD5B-FAC4-4061-AED2-B56F27D8AD2E}" destId="{C37A7130-6AF6-4FDA-9C7A-B82AAC1BFE91}" srcOrd="2" destOrd="0" presId="urn:microsoft.com/office/officeart/2018/2/layout/IconVerticalSolidList"/>
    <dgm:cxn modelId="{19B8A428-1671-4022-9771-7CEEF0E2ECCF}" type="presParOf" srcId="{F642BD5B-FAC4-4061-AED2-B56F27D8AD2E}" destId="{AC362781-C94B-4D55-986C-3A0B072E040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4DB80B-7E2A-441B-8374-9712DD0DE6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0F677C3-9CBB-4E86-96FD-EDC42CF75C12}">
      <dgm:prSet/>
      <dgm:spPr/>
      <dgm:t>
        <a:bodyPr/>
        <a:lstStyle/>
        <a:p>
          <a:r>
            <a:rPr lang="en-US" b="1" dirty="0"/>
            <a:t>Update your sponsor information</a:t>
          </a:r>
          <a:endParaRPr lang="en-US" dirty="0"/>
        </a:p>
      </dgm:t>
    </dgm:pt>
    <dgm:pt modelId="{1A0FCF2E-3FB6-4EFE-B1BF-1DB76BAD7FB2}" type="parTrans" cxnId="{E6BD63CB-F969-46ED-B245-2C85E58B2BF6}">
      <dgm:prSet/>
      <dgm:spPr/>
      <dgm:t>
        <a:bodyPr/>
        <a:lstStyle/>
        <a:p>
          <a:endParaRPr lang="en-US"/>
        </a:p>
      </dgm:t>
    </dgm:pt>
    <dgm:pt modelId="{ADA560C9-6905-4E6F-8A9D-415EE2FAE69F}" type="sibTrans" cxnId="{E6BD63CB-F969-46ED-B245-2C85E58B2BF6}">
      <dgm:prSet/>
      <dgm:spPr/>
      <dgm:t>
        <a:bodyPr/>
        <a:lstStyle/>
        <a:p>
          <a:endParaRPr lang="en-US"/>
        </a:p>
      </dgm:t>
    </dgm:pt>
    <dgm:pt modelId="{01E81849-4540-4806-A3E5-BA708BDBF7CB}">
      <dgm:prSet/>
      <dgm:spPr/>
      <dgm:t>
        <a:bodyPr/>
        <a:lstStyle/>
        <a:p>
          <a:r>
            <a:rPr lang="en-US" b="1" i="1"/>
            <a:t>FIRST</a:t>
          </a:r>
          <a:r>
            <a:rPr lang="en-US" b="1"/>
            <a:t> Team Support available TODAY</a:t>
          </a:r>
          <a:endParaRPr lang="en-US"/>
        </a:p>
      </dgm:t>
    </dgm:pt>
    <dgm:pt modelId="{EB2C1438-ED2C-4664-973D-D3E84F01B71B}" type="parTrans" cxnId="{978572AC-EFE2-4DB7-A396-D0B4AABD6EAE}">
      <dgm:prSet/>
      <dgm:spPr/>
      <dgm:t>
        <a:bodyPr/>
        <a:lstStyle/>
        <a:p>
          <a:endParaRPr lang="en-US"/>
        </a:p>
      </dgm:t>
    </dgm:pt>
    <dgm:pt modelId="{622E9B80-2B74-41EC-AC44-20314B87CD85}" type="sibTrans" cxnId="{978572AC-EFE2-4DB7-A396-D0B4AABD6EAE}">
      <dgm:prSet/>
      <dgm:spPr/>
      <dgm:t>
        <a:bodyPr/>
        <a:lstStyle/>
        <a:p>
          <a:endParaRPr lang="en-US"/>
        </a:p>
      </dgm:t>
    </dgm:pt>
    <dgm:pt modelId="{83E355CD-FD15-4343-A547-315883C05E36}">
      <dgm:prSet/>
      <dgm:spPr/>
      <dgm:t>
        <a:bodyPr/>
        <a:lstStyle/>
        <a:p>
          <a:pPr algn="ctr">
            <a:buNone/>
          </a:pPr>
          <a:r>
            <a:rPr lang="en-US" b="1" dirty="0"/>
            <a:t>1-800-871-8326</a:t>
          </a:r>
          <a:endParaRPr lang="en-US" dirty="0"/>
        </a:p>
      </dgm:t>
    </dgm:pt>
    <dgm:pt modelId="{29E5BB67-BEFE-4D76-8AC0-87A15843E167}" type="parTrans" cxnId="{1500793A-FAC5-4B1D-9713-EC85EB577C84}">
      <dgm:prSet/>
      <dgm:spPr/>
      <dgm:t>
        <a:bodyPr/>
        <a:lstStyle/>
        <a:p>
          <a:endParaRPr lang="en-US"/>
        </a:p>
      </dgm:t>
    </dgm:pt>
    <dgm:pt modelId="{79CFF399-5E02-43B6-99A8-BC8E5479837D}" type="sibTrans" cxnId="{1500793A-FAC5-4B1D-9713-EC85EB577C84}">
      <dgm:prSet/>
      <dgm:spPr/>
      <dgm:t>
        <a:bodyPr/>
        <a:lstStyle/>
        <a:p>
          <a:endParaRPr lang="en-US"/>
        </a:p>
      </dgm:t>
    </dgm:pt>
    <dgm:pt modelId="{A9558B7F-C5AD-471C-9FA5-1325C61E2B85}">
      <dgm:prSet/>
      <dgm:spPr/>
      <dgm:t>
        <a:bodyPr/>
        <a:lstStyle/>
        <a:p>
          <a:pPr algn="ctr">
            <a:buNone/>
          </a:pPr>
          <a:r>
            <a:rPr lang="en-US" b="1" dirty="0"/>
            <a:t>Team Dashboard by Jan. 8 </a:t>
          </a:r>
          <a:endParaRPr lang="en-US" dirty="0"/>
        </a:p>
      </dgm:t>
    </dgm:pt>
    <dgm:pt modelId="{FF9F4870-6232-40D6-8B2E-E66982AF6356}" type="parTrans" cxnId="{6E3D99A5-BC09-4D83-914D-B260F7CB8053}">
      <dgm:prSet/>
      <dgm:spPr/>
      <dgm:t>
        <a:bodyPr/>
        <a:lstStyle/>
        <a:p>
          <a:endParaRPr lang="en-US"/>
        </a:p>
      </dgm:t>
    </dgm:pt>
    <dgm:pt modelId="{50F21800-D741-4E93-8B11-9D5ED64518AE}" type="sibTrans" cxnId="{6E3D99A5-BC09-4D83-914D-B260F7CB8053}">
      <dgm:prSet/>
      <dgm:spPr/>
      <dgm:t>
        <a:bodyPr/>
        <a:lstStyle/>
        <a:p>
          <a:endParaRPr lang="en-US"/>
        </a:p>
      </dgm:t>
    </dgm:pt>
    <dgm:pt modelId="{6221C179-1925-46E0-BC04-6CB696A7C452}">
      <dgm:prSet/>
      <dgm:spPr/>
      <dgm:t>
        <a:bodyPr/>
        <a:lstStyle/>
        <a:p>
          <a:pPr algn="ctr">
            <a:buNone/>
          </a:pPr>
          <a:r>
            <a:rPr lang="en-US" b="1" dirty="0"/>
            <a:t>or </a:t>
          </a:r>
          <a:br>
            <a:rPr lang="en-US" b="1" dirty="0"/>
          </a:br>
          <a:r>
            <a:rPr lang="en-US" b="1" dirty="0"/>
            <a:t>(603) 666-3906, ext. 0 </a:t>
          </a:r>
          <a:r>
            <a:rPr lang="en-US" dirty="0"/>
            <a:t>   </a:t>
          </a:r>
        </a:p>
      </dgm:t>
    </dgm:pt>
    <dgm:pt modelId="{B093D15D-C02F-4A7E-B6A1-4042208071EE}" type="parTrans" cxnId="{1ADE8635-16D6-4AAD-9F44-5EDCEF117F8E}">
      <dgm:prSet/>
      <dgm:spPr/>
      <dgm:t>
        <a:bodyPr/>
        <a:lstStyle/>
        <a:p>
          <a:endParaRPr lang="en-US"/>
        </a:p>
      </dgm:t>
    </dgm:pt>
    <dgm:pt modelId="{359F310F-C8CC-4FD1-8937-8A4D71B4CFE7}" type="sibTrans" cxnId="{1ADE8635-16D6-4AAD-9F44-5EDCEF117F8E}">
      <dgm:prSet/>
      <dgm:spPr/>
      <dgm:t>
        <a:bodyPr/>
        <a:lstStyle/>
        <a:p>
          <a:endParaRPr lang="en-US"/>
        </a:p>
      </dgm:t>
    </dgm:pt>
    <dgm:pt modelId="{F19AA6AC-9E8E-4DF7-B633-E48723A1F64A}" type="pres">
      <dgm:prSet presAssocID="{194DB80B-7E2A-441B-8374-9712DD0DE697}" presName="Name0" presStyleCnt="0">
        <dgm:presLayoutVars>
          <dgm:dir/>
          <dgm:animLvl val="lvl"/>
          <dgm:resizeHandles val="exact"/>
        </dgm:presLayoutVars>
      </dgm:prSet>
      <dgm:spPr/>
    </dgm:pt>
    <dgm:pt modelId="{5DDCA986-6E3A-4540-828F-DB07081F0E3E}" type="pres">
      <dgm:prSet presAssocID="{50F677C3-9CBB-4E86-96FD-EDC42CF75C12}" presName="composite" presStyleCnt="0"/>
      <dgm:spPr/>
    </dgm:pt>
    <dgm:pt modelId="{3F051C89-C162-4248-ACBF-46B86B83487C}" type="pres">
      <dgm:prSet presAssocID="{50F677C3-9CBB-4E86-96FD-EDC42CF75C12}" presName="parTx" presStyleLbl="alignNode1" presStyleIdx="0" presStyleCnt="2">
        <dgm:presLayoutVars>
          <dgm:chMax val="0"/>
          <dgm:chPref val="0"/>
          <dgm:bulletEnabled val="1"/>
        </dgm:presLayoutVars>
      </dgm:prSet>
      <dgm:spPr/>
    </dgm:pt>
    <dgm:pt modelId="{A921F48E-6949-4BBB-AA57-FBF1DF07FC45}" type="pres">
      <dgm:prSet presAssocID="{50F677C3-9CBB-4E86-96FD-EDC42CF75C12}" presName="desTx" presStyleLbl="alignAccFollowNode1" presStyleIdx="0" presStyleCnt="2">
        <dgm:presLayoutVars>
          <dgm:bulletEnabled val="1"/>
        </dgm:presLayoutVars>
      </dgm:prSet>
      <dgm:spPr/>
    </dgm:pt>
    <dgm:pt modelId="{DE9BF3DF-8CD8-446C-828E-DB684C0D9FFB}" type="pres">
      <dgm:prSet presAssocID="{ADA560C9-6905-4E6F-8A9D-415EE2FAE69F}" presName="space" presStyleCnt="0"/>
      <dgm:spPr/>
    </dgm:pt>
    <dgm:pt modelId="{D61E6347-84CC-4E98-8B49-A589E4F196D6}" type="pres">
      <dgm:prSet presAssocID="{01E81849-4540-4806-A3E5-BA708BDBF7CB}" presName="composite" presStyleCnt="0"/>
      <dgm:spPr/>
    </dgm:pt>
    <dgm:pt modelId="{5E76D5B3-7BFC-44A3-9DF2-6924DCDC890E}" type="pres">
      <dgm:prSet presAssocID="{01E81849-4540-4806-A3E5-BA708BDBF7CB}" presName="parTx" presStyleLbl="alignNode1" presStyleIdx="1" presStyleCnt="2">
        <dgm:presLayoutVars>
          <dgm:chMax val="0"/>
          <dgm:chPref val="0"/>
          <dgm:bulletEnabled val="1"/>
        </dgm:presLayoutVars>
      </dgm:prSet>
      <dgm:spPr/>
    </dgm:pt>
    <dgm:pt modelId="{254DDE2A-C85D-49EA-A5AB-632020AB4D22}" type="pres">
      <dgm:prSet presAssocID="{01E81849-4540-4806-A3E5-BA708BDBF7CB}" presName="desTx" presStyleLbl="alignAccFollowNode1" presStyleIdx="1" presStyleCnt="2">
        <dgm:presLayoutVars>
          <dgm:bulletEnabled val="1"/>
        </dgm:presLayoutVars>
      </dgm:prSet>
      <dgm:spPr/>
    </dgm:pt>
  </dgm:ptLst>
  <dgm:cxnLst>
    <dgm:cxn modelId="{0D613F33-C947-4FC5-83F7-F57CA0FBB789}" type="presOf" srcId="{A9558B7F-C5AD-471C-9FA5-1325C61E2B85}" destId="{A921F48E-6949-4BBB-AA57-FBF1DF07FC45}" srcOrd="0" destOrd="0" presId="urn:microsoft.com/office/officeart/2005/8/layout/hList1"/>
    <dgm:cxn modelId="{1ADE8635-16D6-4AAD-9F44-5EDCEF117F8E}" srcId="{01E81849-4540-4806-A3E5-BA708BDBF7CB}" destId="{6221C179-1925-46E0-BC04-6CB696A7C452}" srcOrd="1" destOrd="0" parTransId="{B093D15D-C02F-4A7E-B6A1-4042208071EE}" sibTransId="{359F310F-C8CC-4FD1-8937-8A4D71B4CFE7}"/>
    <dgm:cxn modelId="{1500793A-FAC5-4B1D-9713-EC85EB577C84}" srcId="{01E81849-4540-4806-A3E5-BA708BDBF7CB}" destId="{83E355CD-FD15-4343-A547-315883C05E36}" srcOrd="0" destOrd="0" parTransId="{29E5BB67-BEFE-4D76-8AC0-87A15843E167}" sibTransId="{79CFF399-5E02-43B6-99A8-BC8E5479837D}"/>
    <dgm:cxn modelId="{21DC9863-7D88-43E0-AB3C-FDDE2C69F4C9}" type="presOf" srcId="{50F677C3-9CBB-4E86-96FD-EDC42CF75C12}" destId="{3F051C89-C162-4248-ACBF-46B86B83487C}" srcOrd="0" destOrd="0" presId="urn:microsoft.com/office/officeart/2005/8/layout/hList1"/>
    <dgm:cxn modelId="{1F8E8054-C701-46BC-9D72-564D53193DBD}" type="presOf" srcId="{194DB80B-7E2A-441B-8374-9712DD0DE697}" destId="{F19AA6AC-9E8E-4DF7-B633-E48723A1F64A}" srcOrd="0" destOrd="0" presId="urn:microsoft.com/office/officeart/2005/8/layout/hList1"/>
    <dgm:cxn modelId="{815C3E56-282F-40C6-BB97-6A95DAF7FF49}" type="presOf" srcId="{6221C179-1925-46E0-BC04-6CB696A7C452}" destId="{254DDE2A-C85D-49EA-A5AB-632020AB4D22}" srcOrd="0" destOrd="1" presId="urn:microsoft.com/office/officeart/2005/8/layout/hList1"/>
    <dgm:cxn modelId="{6E3D99A5-BC09-4D83-914D-B260F7CB8053}" srcId="{50F677C3-9CBB-4E86-96FD-EDC42CF75C12}" destId="{A9558B7F-C5AD-471C-9FA5-1325C61E2B85}" srcOrd="0" destOrd="0" parTransId="{FF9F4870-6232-40D6-8B2E-E66982AF6356}" sibTransId="{50F21800-D741-4E93-8B11-9D5ED64518AE}"/>
    <dgm:cxn modelId="{978572AC-EFE2-4DB7-A396-D0B4AABD6EAE}" srcId="{194DB80B-7E2A-441B-8374-9712DD0DE697}" destId="{01E81849-4540-4806-A3E5-BA708BDBF7CB}" srcOrd="1" destOrd="0" parTransId="{EB2C1438-ED2C-4664-973D-D3E84F01B71B}" sibTransId="{622E9B80-2B74-41EC-AC44-20314B87CD85}"/>
    <dgm:cxn modelId="{E6BD63CB-F969-46ED-B245-2C85E58B2BF6}" srcId="{194DB80B-7E2A-441B-8374-9712DD0DE697}" destId="{50F677C3-9CBB-4E86-96FD-EDC42CF75C12}" srcOrd="0" destOrd="0" parTransId="{1A0FCF2E-3FB6-4EFE-B1BF-1DB76BAD7FB2}" sibTransId="{ADA560C9-6905-4E6F-8A9D-415EE2FAE69F}"/>
    <dgm:cxn modelId="{95D162D2-E38F-4FBD-AAC1-34ECDD6CCAAF}" type="presOf" srcId="{83E355CD-FD15-4343-A547-315883C05E36}" destId="{254DDE2A-C85D-49EA-A5AB-632020AB4D22}" srcOrd="0" destOrd="0" presId="urn:microsoft.com/office/officeart/2005/8/layout/hList1"/>
    <dgm:cxn modelId="{8DDFD2E1-80BE-43B1-9D28-12DDFD57586D}" type="presOf" srcId="{01E81849-4540-4806-A3E5-BA708BDBF7CB}" destId="{5E76D5B3-7BFC-44A3-9DF2-6924DCDC890E}" srcOrd="0" destOrd="0" presId="urn:microsoft.com/office/officeart/2005/8/layout/hList1"/>
    <dgm:cxn modelId="{ADE18B10-56E4-4D32-B072-BD8193339DEA}" type="presParOf" srcId="{F19AA6AC-9E8E-4DF7-B633-E48723A1F64A}" destId="{5DDCA986-6E3A-4540-828F-DB07081F0E3E}" srcOrd="0" destOrd="0" presId="urn:microsoft.com/office/officeart/2005/8/layout/hList1"/>
    <dgm:cxn modelId="{71F4F0B5-3269-457E-AF85-4B39ED731920}" type="presParOf" srcId="{5DDCA986-6E3A-4540-828F-DB07081F0E3E}" destId="{3F051C89-C162-4248-ACBF-46B86B83487C}" srcOrd="0" destOrd="0" presId="urn:microsoft.com/office/officeart/2005/8/layout/hList1"/>
    <dgm:cxn modelId="{E606611A-D93B-4B3F-843C-6C7C5464449B}" type="presParOf" srcId="{5DDCA986-6E3A-4540-828F-DB07081F0E3E}" destId="{A921F48E-6949-4BBB-AA57-FBF1DF07FC45}" srcOrd="1" destOrd="0" presId="urn:microsoft.com/office/officeart/2005/8/layout/hList1"/>
    <dgm:cxn modelId="{06D212FE-0187-43FF-A056-AECC75635C9D}" type="presParOf" srcId="{F19AA6AC-9E8E-4DF7-B633-E48723A1F64A}" destId="{DE9BF3DF-8CD8-446C-828E-DB684C0D9FFB}" srcOrd="1" destOrd="0" presId="urn:microsoft.com/office/officeart/2005/8/layout/hList1"/>
    <dgm:cxn modelId="{E05D522E-4BD7-433E-B5E9-D677C92169BB}" type="presParOf" srcId="{F19AA6AC-9E8E-4DF7-B633-E48723A1F64A}" destId="{D61E6347-84CC-4E98-8B49-A589E4F196D6}" srcOrd="2" destOrd="0" presId="urn:microsoft.com/office/officeart/2005/8/layout/hList1"/>
    <dgm:cxn modelId="{260ADF99-A3E1-4569-B619-39EFE8A84570}" type="presParOf" srcId="{D61E6347-84CC-4E98-8B49-A589E4F196D6}" destId="{5E76D5B3-7BFC-44A3-9DF2-6924DCDC890E}" srcOrd="0" destOrd="0" presId="urn:microsoft.com/office/officeart/2005/8/layout/hList1"/>
    <dgm:cxn modelId="{A1BD216A-5322-45E6-BEE5-3FB3542319F7}" type="presParOf" srcId="{D61E6347-84CC-4E98-8B49-A589E4F196D6}" destId="{254DDE2A-C85D-49EA-A5AB-632020AB4D2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C9DC96-F407-4DB3-8A36-DC29576B509D}"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B45CCCAB-6EAF-4B0B-AA72-2672B9F47B3D}">
      <dgm:prSet/>
      <dgm:spPr/>
      <dgm:t>
        <a:bodyPr/>
        <a:lstStyle/>
        <a:p>
          <a:r>
            <a:rPr lang="en-US" b="1"/>
            <a:t>Important Dates</a:t>
          </a:r>
          <a:endParaRPr lang="en-US"/>
        </a:p>
      </dgm:t>
    </dgm:pt>
    <dgm:pt modelId="{405694C9-94C2-4B69-BDBE-9E919E947BD7}" type="parTrans" cxnId="{5086570B-806B-4C2C-BFDB-E10AD9C6FCEE}">
      <dgm:prSet/>
      <dgm:spPr/>
      <dgm:t>
        <a:bodyPr/>
        <a:lstStyle/>
        <a:p>
          <a:endParaRPr lang="en-US"/>
        </a:p>
      </dgm:t>
    </dgm:pt>
    <dgm:pt modelId="{1E36D557-7C0E-4FDE-8340-405F2B44DF26}" type="sibTrans" cxnId="{5086570B-806B-4C2C-BFDB-E10AD9C6FCEE}">
      <dgm:prSet/>
      <dgm:spPr/>
      <dgm:t>
        <a:bodyPr/>
        <a:lstStyle/>
        <a:p>
          <a:endParaRPr lang="en-US"/>
        </a:p>
      </dgm:t>
    </dgm:pt>
    <dgm:pt modelId="{80FEFBCA-A664-4077-BE7A-C7B92C2BDA61}">
      <dgm:prSet/>
      <dgm:spPr/>
      <dgm:t>
        <a:bodyPr/>
        <a:lstStyle/>
        <a:p>
          <a:r>
            <a:rPr lang="en-US" dirty="0"/>
            <a:t>Jan. 24 (5:00pm EST)</a:t>
          </a:r>
        </a:p>
      </dgm:t>
    </dgm:pt>
    <dgm:pt modelId="{AEEBC85C-1B91-420B-9378-2F2D8551B320}" type="parTrans" cxnId="{1A19B883-E576-4759-B52F-418417E12495}">
      <dgm:prSet/>
      <dgm:spPr/>
      <dgm:t>
        <a:bodyPr/>
        <a:lstStyle/>
        <a:p>
          <a:endParaRPr lang="en-US"/>
        </a:p>
      </dgm:t>
    </dgm:pt>
    <dgm:pt modelId="{3CB27AFD-852C-4A8A-8CC9-1225A5C49460}" type="sibTrans" cxnId="{1A19B883-E576-4759-B52F-418417E12495}">
      <dgm:prSet/>
      <dgm:spPr/>
      <dgm:t>
        <a:bodyPr/>
        <a:lstStyle/>
        <a:p>
          <a:endParaRPr lang="en-US"/>
        </a:p>
      </dgm:t>
    </dgm:pt>
    <dgm:pt modelId="{220BD4AE-DB12-41F3-B306-715EE83BFE4C}">
      <dgm:prSet/>
      <dgm:spPr/>
      <dgm:t>
        <a:bodyPr/>
        <a:lstStyle/>
        <a:p>
          <a:r>
            <a:rPr lang="en-US" dirty="0"/>
            <a:t>Additional Event Payment Deadline</a:t>
          </a:r>
        </a:p>
      </dgm:t>
    </dgm:pt>
    <dgm:pt modelId="{35FAB5A2-918E-4EBB-AC9B-CC12FFD4DEB4}" type="parTrans" cxnId="{383BEC84-C251-452C-8FFD-A238872A108F}">
      <dgm:prSet/>
      <dgm:spPr/>
      <dgm:t>
        <a:bodyPr/>
        <a:lstStyle/>
        <a:p>
          <a:endParaRPr lang="en-US"/>
        </a:p>
      </dgm:t>
    </dgm:pt>
    <dgm:pt modelId="{8732E1B8-0811-4CBA-A2EF-75E4E62598F0}" type="sibTrans" cxnId="{383BEC84-C251-452C-8FFD-A238872A108F}">
      <dgm:prSet/>
      <dgm:spPr/>
      <dgm:t>
        <a:bodyPr/>
        <a:lstStyle/>
        <a:p>
          <a:endParaRPr lang="en-US"/>
        </a:p>
      </dgm:t>
    </dgm:pt>
    <dgm:pt modelId="{F1E857B0-A6D3-4027-9997-BD7CCA0C8449}">
      <dgm:prSet/>
      <dgm:spPr/>
      <dgm:t>
        <a:bodyPr/>
        <a:lstStyle/>
        <a:p>
          <a:r>
            <a:rPr lang="en-US" dirty="0"/>
            <a:t>Feb. 8 (3:00pm EST)</a:t>
          </a:r>
        </a:p>
      </dgm:t>
    </dgm:pt>
    <dgm:pt modelId="{542676B5-08D4-4DD5-A15F-814DDED3A3C3}" type="parTrans" cxnId="{EB3282D2-BD95-42CF-B254-9821D658F9CE}">
      <dgm:prSet/>
      <dgm:spPr/>
      <dgm:t>
        <a:bodyPr/>
        <a:lstStyle/>
        <a:p>
          <a:endParaRPr lang="en-US"/>
        </a:p>
      </dgm:t>
    </dgm:pt>
    <dgm:pt modelId="{A3E3F3AB-2252-41FD-BDBD-B5F962040419}" type="sibTrans" cxnId="{EB3282D2-BD95-42CF-B254-9821D658F9CE}">
      <dgm:prSet/>
      <dgm:spPr/>
      <dgm:t>
        <a:bodyPr/>
        <a:lstStyle/>
        <a:p>
          <a:endParaRPr lang="en-US"/>
        </a:p>
      </dgm:t>
    </dgm:pt>
    <dgm:pt modelId="{03F8E7D9-7947-4A77-A21E-BA8E52687D7E}">
      <dgm:prSet/>
      <dgm:spPr/>
      <dgm:t>
        <a:bodyPr/>
        <a:lstStyle/>
        <a:p>
          <a:r>
            <a:rPr lang="en-US"/>
            <a:t>Dean’s List application and Woodie Flowers submissions</a:t>
          </a:r>
        </a:p>
      </dgm:t>
    </dgm:pt>
    <dgm:pt modelId="{45E67FBF-3111-4B36-855F-E1692EDDBB2F}" type="parTrans" cxnId="{9DB100C8-D357-4C8F-8754-A3C1973FC26F}">
      <dgm:prSet/>
      <dgm:spPr/>
      <dgm:t>
        <a:bodyPr/>
        <a:lstStyle/>
        <a:p>
          <a:endParaRPr lang="en-US"/>
        </a:p>
      </dgm:t>
    </dgm:pt>
    <dgm:pt modelId="{90786A9C-A65A-4CDA-A944-E673B1DC9C54}" type="sibTrans" cxnId="{9DB100C8-D357-4C8F-8754-A3C1973FC26F}">
      <dgm:prSet/>
      <dgm:spPr/>
      <dgm:t>
        <a:bodyPr/>
        <a:lstStyle/>
        <a:p>
          <a:endParaRPr lang="en-US"/>
        </a:p>
      </dgm:t>
    </dgm:pt>
    <dgm:pt modelId="{716701FB-0214-4452-8414-8ADB1E25D043}">
      <dgm:prSet/>
      <dgm:spPr/>
      <dgm:t>
        <a:bodyPr/>
        <a:lstStyle/>
        <a:p>
          <a:r>
            <a:rPr lang="en-US" dirty="0"/>
            <a:t>Feb. 15 (3:00pm EST)</a:t>
          </a:r>
        </a:p>
      </dgm:t>
    </dgm:pt>
    <dgm:pt modelId="{5E6347D6-8642-459B-854A-755A40AA7B79}" type="parTrans" cxnId="{6BB6EE95-E25F-4CCB-8CE8-BD7F837717E0}">
      <dgm:prSet/>
      <dgm:spPr/>
      <dgm:t>
        <a:bodyPr/>
        <a:lstStyle/>
        <a:p>
          <a:endParaRPr lang="en-US"/>
        </a:p>
      </dgm:t>
    </dgm:pt>
    <dgm:pt modelId="{47E173E0-908E-48A5-BEF9-6A24CBCB1436}" type="sibTrans" cxnId="{6BB6EE95-E25F-4CCB-8CE8-BD7F837717E0}">
      <dgm:prSet/>
      <dgm:spPr/>
      <dgm:t>
        <a:bodyPr/>
        <a:lstStyle/>
        <a:p>
          <a:endParaRPr lang="en-US"/>
        </a:p>
      </dgm:t>
    </dgm:pt>
    <dgm:pt modelId="{122A0459-B6AF-46C5-AC2B-AF3E40964878}">
      <dgm:prSet/>
      <dgm:spPr/>
      <dgm:t>
        <a:bodyPr/>
        <a:lstStyle/>
        <a:p>
          <a:r>
            <a:rPr lang="en-US" dirty="0"/>
            <a:t>Impact Award submission</a:t>
          </a:r>
        </a:p>
      </dgm:t>
    </dgm:pt>
    <dgm:pt modelId="{A5163949-6C54-4FB2-9FEF-1A8BC9234D57}" type="parTrans" cxnId="{9855CB05-98EB-4315-BE74-5946D4784650}">
      <dgm:prSet/>
      <dgm:spPr/>
      <dgm:t>
        <a:bodyPr/>
        <a:lstStyle/>
        <a:p>
          <a:endParaRPr lang="en-US"/>
        </a:p>
      </dgm:t>
    </dgm:pt>
    <dgm:pt modelId="{BF546378-3668-4992-8F15-293F981EC9CC}" type="sibTrans" cxnId="{9855CB05-98EB-4315-BE74-5946D4784650}">
      <dgm:prSet/>
      <dgm:spPr/>
      <dgm:t>
        <a:bodyPr/>
        <a:lstStyle/>
        <a:p>
          <a:endParaRPr lang="en-US"/>
        </a:p>
      </dgm:t>
    </dgm:pt>
    <dgm:pt modelId="{8AF8C396-0369-46F3-BC82-7DC422FBDCB2}">
      <dgm:prSet/>
      <dgm:spPr/>
      <dgm:t>
        <a:bodyPr/>
        <a:lstStyle/>
        <a:p>
          <a:r>
            <a:rPr lang="en-US" dirty="0"/>
            <a:t>Feb. 23	</a:t>
          </a:r>
        </a:p>
      </dgm:t>
    </dgm:pt>
    <dgm:pt modelId="{F0116E40-BD4E-4965-90DA-489930DBC504}" type="parTrans" cxnId="{219FAB82-C2A3-427E-B3CD-3377CF86F88C}">
      <dgm:prSet/>
      <dgm:spPr/>
      <dgm:t>
        <a:bodyPr/>
        <a:lstStyle/>
        <a:p>
          <a:endParaRPr lang="en-US"/>
        </a:p>
      </dgm:t>
    </dgm:pt>
    <dgm:pt modelId="{DFFD2B44-954C-4758-ABA9-3E9C86F994ED}" type="sibTrans" cxnId="{219FAB82-C2A3-427E-B3CD-3377CF86F88C}">
      <dgm:prSet/>
      <dgm:spPr/>
      <dgm:t>
        <a:bodyPr/>
        <a:lstStyle/>
        <a:p>
          <a:endParaRPr lang="en-US"/>
        </a:p>
      </dgm:t>
    </dgm:pt>
    <dgm:pt modelId="{9BF39371-F99C-4059-9402-DCF2C1191063}">
      <dgm:prSet/>
      <dgm:spPr/>
      <dgm:t>
        <a:bodyPr/>
        <a:lstStyle/>
        <a:p>
          <a:r>
            <a:rPr lang="en-US" dirty="0"/>
            <a:t>Sanghi and Moorthy Family Inspiration Scholarship Applications Due</a:t>
          </a:r>
        </a:p>
      </dgm:t>
    </dgm:pt>
    <dgm:pt modelId="{CDC1B469-76B5-4B47-AAB1-611A2803FF3A}" type="parTrans" cxnId="{13736254-4D25-48AB-ADE0-F900A12C1F53}">
      <dgm:prSet/>
      <dgm:spPr/>
      <dgm:t>
        <a:bodyPr/>
        <a:lstStyle/>
        <a:p>
          <a:endParaRPr lang="en-US"/>
        </a:p>
      </dgm:t>
    </dgm:pt>
    <dgm:pt modelId="{16BFED37-F9A1-453F-B80E-15CD36ABBC1B}" type="sibTrans" cxnId="{13736254-4D25-48AB-ADE0-F900A12C1F53}">
      <dgm:prSet/>
      <dgm:spPr/>
      <dgm:t>
        <a:bodyPr/>
        <a:lstStyle/>
        <a:p>
          <a:endParaRPr lang="en-US"/>
        </a:p>
      </dgm:t>
    </dgm:pt>
    <dgm:pt modelId="{C50929F9-64C7-4CAC-A0B7-BB744B156DE9}">
      <dgm:prSet/>
      <dgm:spPr/>
      <dgm:t>
        <a:bodyPr/>
        <a:lstStyle/>
        <a:p>
          <a:r>
            <a:rPr lang="en-US"/>
            <a:t>AZ Teacher of the Year Essay due</a:t>
          </a:r>
        </a:p>
      </dgm:t>
    </dgm:pt>
    <dgm:pt modelId="{5C378FB2-8E56-40EE-9FAE-2FC59127BE5E}" type="parTrans" cxnId="{C2600818-549E-4AC9-9EC8-A36E230662F8}">
      <dgm:prSet/>
      <dgm:spPr/>
      <dgm:t>
        <a:bodyPr/>
        <a:lstStyle/>
        <a:p>
          <a:endParaRPr lang="en-US"/>
        </a:p>
      </dgm:t>
    </dgm:pt>
    <dgm:pt modelId="{EDE8DB86-66DB-49DD-BA8C-3180E1F42353}" type="sibTrans" cxnId="{C2600818-549E-4AC9-9EC8-A36E230662F8}">
      <dgm:prSet/>
      <dgm:spPr/>
      <dgm:t>
        <a:bodyPr/>
        <a:lstStyle/>
        <a:p>
          <a:endParaRPr lang="en-US"/>
        </a:p>
      </dgm:t>
    </dgm:pt>
    <dgm:pt modelId="{5A546D01-27BD-4480-BA1D-5C20B701EF0C}">
      <dgm:prSet/>
      <dgm:spPr/>
      <dgm:t>
        <a:bodyPr/>
        <a:lstStyle/>
        <a:p>
          <a:r>
            <a:rPr lang="en-US" dirty="0"/>
            <a:t>Jan. 12 (11:59am EST)</a:t>
          </a:r>
        </a:p>
      </dgm:t>
    </dgm:pt>
    <dgm:pt modelId="{3CA0B525-E88D-4FDC-8667-979FE2030814}" type="parTrans" cxnId="{4484127F-51B9-4045-9D68-614CBABAB017}">
      <dgm:prSet/>
      <dgm:spPr/>
      <dgm:t>
        <a:bodyPr/>
        <a:lstStyle/>
        <a:p>
          <a:endParaRPr lang="en-US"/>
        </a:p>
      </dgm:t>
    </dgm:pt>
    <dgm:pt modelId="{AD4E2DD2-91EF-4B34-8223-DEE602249C5B}" type="sibTrans" cxnId="{4484127F-51B9-4045-9D68-614CBABAB017}">
      <dgm:prSet/>
      <dgm:spPr/>
      <dgm:t>
        <a:bodyPr/>
        <a:lstStyle/>
        <a:p>
          <a:endParaRPr lang="en-US"/>
        </a:p>
      </dgm:t>
    </dgm:pt>
    <dgm:pt modelId="{BC8A8388-E194-4A27-8542-7ACC20339969}">
      <dgm:prSet/>
      <dgm:spPr/>
      <dgm:t>
        <a:bodyPr/>
        <a:lstStyle/>
        <a:p>
          <a:r>
            <a:rPr lang="en-US" dirty="0"/>
            <a:t>Kit of Parts Replacement System Closes</a:t>
          </a:r>
        </a:p>
      </dgm:t>
    </dgm:pt>
    <dgm:pt modelId="{07543515-1576-4997-8EC8-7127FA19FF9B}" type="parTrans" cxnId="{20EA8C01-FEBC-4EFC-8D07-860D35E6627C}">
      <dgm:prSet/>
      <dgm:spPr/>
      <dgm:t>
        <a:bodyPr/>
        <a:lstStyle/>
        <a:p>
          <a:endParaRPr lang="en-US"/>
        </a:p>
      </dgm:t>
    </dgm:pt>
    <dgm:pt modelId="{0B183BFF-19B8-45C4-B468-FB0639E22F4B}" type="sibTrans" cxnId="{20EA8C01-FEBC-4EFC-8D07-860D35E6627C}">
      <dgm:prSet/>
      <dgm:spPr/>
      <dgm:t>
        <a:bodyPr/>
        <a:lstStyle/>
        <a:p>
          <a:endParaRPr lang="en-US"/>
        </a:p>
      </dgm:t>
    </dgm:pt>
    <dgm:pt modelId="{D60B868F-5507-413C-8E3E-0323D58EA777}">
      <dgm:prSet/>
      <dgm:spPr/>
      <dgm:t>
        <a:bodyPr/>
        <a:lstStyle/>
        <a:p>
          <a:r>
            <a:rPr lang="en-US" dirty="0"/>
            <a:t>Jan. 26 (12:00pm EST)</a:t>
          </a:r>
        </a:p>
      </dgm:t>
    </dgm:pt>
    <dgm:pt modelId="{7A145DD0-EF53-4B0C-B871-C04DD06609A7}" type="parTrans" cxnId="{4FF6353D-BCE4-4B48-A9CB-C6178DF858FA}">
      <dgm:prSet/>
      <dgm:spPr/>
      <dgm:t>
        <a:bodyPr/>
        <a:lstStyle/>
        <a:p>
          <a:endParaRPr lang="en-US"/>
        </a:p>
      </dgm:t>
    </dgm:pt>
    <dgm:pt modelId="{DC77AD80-1A72-46C0-9557-683DF6EE3ED6}" type="sibTrans" cxnId="{4FF6353D-BCE4-4B48-A9CB-C6178DF858FA}">
      <dgm:prSet/>
      <dgm:spPr/>
      <dgm:t>
        <a:bodyPr/>
        <a:lstStyle/>
        <a:p>
          <a:endParaRPr lang="en-US"/>
        </a:p>
      </dgm:t>
    </dgm:pt>
    <dgm:pt modelId="{BE4E77AD-6B15-4DB0-A673-9C7A95AE9A43}">
      <dgm:prSet/>
      <dgm:spPr/>
      <dgm:t>
        <a:bodyPr/>
        <a:lstStyle/>
        <a:p>
          <a:r>
            <a:rPr lang="en-US" i="1" dirty="0"/>
            <a:t>FIRST</a:t>
          </a:r>
          <a:r>
            <a:rPr lang="en-US" dirty="0"/>
            <a:t> Choice Regular Ordering Opens</a:t>
          </a:r>
        </a:p>
      </dgm:t>
    </dgm:pt>
    <dgm:pt modelId="{97C19D11-2218-474E-94C7-0CC16DF32856}" type="parTrans" cxnId="{AC3AD170-7EC9-4205-927E-418A7B5EF592}">
      <dgm:prSet/>
      <dgm:spPr/>
      <dgm:t>
        <a:bodyPr/>
        <a:lstStyle/>
        <a:p>
          <a:endParaRPr lang="en-US"/>
        </a:p>
      </dgm:t>
    </dgm:pt>
    <dgm:pt modelId="{12F2ED37-75B5-4ABB-9BD1-66464285934C}" type="sibTrans" cxnId="{AC3AD170-7EC9-4205-927E-418A7B5EF592}">
      <dgm:prSet/>
      <dgm:spPr/>
      <dgm:t>
        <a:bodyPr/>
        <a:lstStyle/>
        <a:p>
          <a:endParaRPr lang="en-US"/>
        </a:p>
      </dgm:t>
    </dgm:pt>
    <dgm:pt modelId="{5F861484-F496-4AF1-8F0C-AABBD04B44E4}" type="pres">
      <dgm:prSet presAssocID="{1CC9DC96-F407-4DB3-8A36-DC29576B509D}" presName="linear" presStyleCnt="0">
        <dgm:presLayoutVars>
          <dgm:dir/>
          <dgm:animLvl val="lvl"/>
          <dgm:resizeHandles val="exact"/>
        </dgm:presLayoutVars>
      </dgm:prSet>
      <dgm:spPr/>
    </dgm:pt>
    <dgm:pt modelId="{EF5DC25B-EF0B-468F-80E6-7E1DCE5B4D86}" type="pres">
      <dgm:prSet presAssocID="{B45CCCAB-6EAF-4B0B-AA72-2672B9F47B3D}" presName="parentLin" presStyleCnt="0"/>
      <dgm:spPr/>
    </dgm:pt>
    <dgm:pt modelId="{5C787AA3-B66C-46A7-ABFB-453F91DAEF7A}" type="pres">
      <dgm:prSet presAssocID="{B45CCCAB-6EAF-4B0B-AA72-2672B9F47B3D}" presName="parentLeftMargin" presStyleLbl="node1" presStyleIdx="0" presStyleCnt="1"/>
      <dgm:spPr/>
    </dgm:pt>
    <dgm:pt modelId="{CD62E7F7-DB47-4E1D-BEDC-BB0E41A3C0EA}" type="pres">
      <dgm:prSet presAssocID="{B45CCCAB-6EAF-4B0B-AA72-2672B9F47B3D}" presName="parentText" presStyleLbl="node1" presStyleIdx="0" presStyleCnt="1">
        <dgm:presLayoutVars>
          <dgm:chMax val="0"/>
          <dgm:bulletEnabled val="1"/>
        </dgm:presLayoutVars>
      </dgm:prSet>
      <dgm:spPr/>
    </dgm:pt>
    <dgm:pt modelId="{25DC8C08-6D97-4026-A3E3-3009E89FF472}" type="pres">
      <dgm:prSet presAssocID="{B45CCCAB-6EAF-4B0B-AA72-2672B9F47B3D}" presName="negativeSpace" presStyleCnt="0"/>
      <dgm:spPr/>
    </dgm:pt>
    <dgm:pt modelId="{56CAE78B-9F1B-4332-9CCE-B26506C197CF}" type="pres">
      <dgm:prSet presAssocID="{B45CCCAB-6EAF-4B0B-AA72-2672B9F47B3D}" presName="childText" presStyleLbl="conFgAcc1" presStyleIdx="0" presStyleCnt="1">
        <dgm:presLayoutVars>
          <dgm:bulletEnabled val="1"/>
        </dgm:presLayoutVars>
      </dgm:prSet>
      <dgm:spPr/>
    </dgm:pt>
  </dgm:ptLst>
  <dgm:cxnLst>
    <dgm:cxn modelId="{20EA8C01-FEBC-4EFC-8D07-860D35E6627C}" srcId="{5A546D01-27BD-4480-BA1D-5C20B701EF0C}" destId="{BC8A8388-E194-4A27-8542-7ACC20339969}" srcOrd="0" destOrd="0" parTransId="{07543515-1576-4997-8EC8-7127FA19FF9B}" sibTransId="{0B183BFF-19B8-45C4-B468-FB0639E22F4B}"/>
    <dgm:cxn modelId="{9855CB05-98EB-4315-BE74-5946D4784650}" srcId="{716701FB-0214-4452-8414-8ADB1E25D043}" destId="{122A0459-B6AF-46C5-AC2B-AF3E40964878}" srcOrd="0" destOrd="0" parTransId="{A5163949-6C54-4FB2-9FEF-1A8BC9234D57}" sibTransId="{BF546378-3668-4992-8F15-293F981EC9CC}"/>
    <dgm:cxn modelId="{5086570B-806B-4C2C-BFDB-E10AD9C6FCEE}" srcId="{1CC9DC96-F407-4DB3-8A36-DC29576B509D}" destId="{B45CCCAB-6EAF-4B0B-AA72-2672B9F47B3D}" srcOrd="0" destOrd="0" parTransId="{405694C9-94C2-4B69-BDBE-9E919E947BD7}" sibTransId="{1E36D557-7C0E-4FDE-8340-405F2B44DF26}"/>
    <dgm:cxn modelId="{9FC22D0F-4EC1-4461-8902-EA40DFC8439A}" type="presOf" srcId="{80FEFBCA-A664-4077-BE7A-C7B92C2BDA61}" destId="{56CAE78B-9F1B-4332-9CCE-B26506C197CF}" srcOrd="0" destOrd="2" presId="urn:microsoft.com/office/officeart/2005/8/layout/list1"/>
    <dgm:cxn modelId="{9E49C412-07FB-4CA7-83CD-E20FAAF8EB88}" type="presOf" srcId="{03F8E7D9-7947-4A77-A21E-BA8E52687D7E}" destId="{56CAE78B-9F1B-4332-9CCE-B26506C197CF}" srcOrd="0" destOrd="7" presId="urn:microsoft.com/office/officeart/2005/8/layout/list1"/>
    <dgm:cxn modelId="{C2600818-549E-4AC9-9EC8-A36E230662F8}" srcId="{8AF8C396-0369-46F3-BC82-7DC422FBDCB2}" destId="{C50929F9-64C7-4CAC-A0B7-BB744B156DE9}" srcOrd="1" destOrd="0" parTransId="{5C378FB2-8E56-40EE-9FAE-2FC59127BE5E}" sibTransId="{EDE8DB86-66DB-49DD-BA8C-3180E1F42353}"/>
    <dgm:cxn modelId="{4FF6353D-BCE4-4B48-A9CB-C6178DF858FA}" srcId="{B45CCCAB-6EAF-4B0B-AA72-2672B9F47B3D}" destId="{D60B868F-5507-413C-8E3E-0323D58EA777}" srcOrd="2" destOrd="0" parTransId="{7A145DD0-EF53-4B0C-B871-C04DD06609A7}" sibTransId="{DC77AD80-1A72-46C0-9557-683DF6EE3ED6}"/>
    <dgm:cxn modelId="{7FC5755E-ED17-4A1D-8EB4-C10D57BAB9FF}" type="presOf" srcId="{716701FB-0214-4452-8414-8ADB1E25D043}" destId="{56CAE78B-9F1B-4332-9CCE-B26506C197CF}" srcOrd="0" destOrd="8" presId="urn:microsoft.com/office/officeart/2005/8/layout/list1"/>
    <dgm:cxn modelId="{3697CF4D-55A1-4D50-A228-0278ACCC11D0}" type="presOf" srcId="{9BF39371-F99C-4059-9402-DCF2C1191063}" destId="{56CAE78B-9F1B-4332-9CCE-B26506C197CF}" srcOrd="0" destOrd="11" presId="urn:microsoft.com/office/officeart/2005/8/layout/list1"/>
    <dgm:cxn modelId="{AC3AD170-7EC9-4205-927E-418A7B5EF592}" srcId="{D60B868F-5507-413C-8E3E-0323D58EA777}" destId="{BE4E77AD-6B15-4DB0-A673-9C7A95AE9A43}" srcOrd="0" destOrd="0" parTransId="{97C19D11-2218-474E-94C7-0CC16DF32856}" sibTransId="{12F2ED37-75B5-4ABB-9BD1-66464285934C}"/>
    <dgm:cxn modelId="{C3AE3A71-BC0D-4988-A837-C9A26B551D70}" type="presOf" srcId="{D60B868F-5507-413C-8E3E-0323D58EA777}" destId="{56CAE78B-9F1B-4332-9CCE-B26506C197CF}" srcOrd="0" destOrd="4" presId="urn:microsoft.com/office/officeart/2005/8/layout/list1"/>
    <dgm:cxn modelId="{54DE3A71-6F50-4378-804F-9C40E0868D1D}" type="presOf" srcId="{BE4E77AD-6B15-4DB0-A673-9C7A95AE9A43}" destId="{56CAE78B-9F1B-4332-9CCE-B26506C197CF}" srcOrd="0" destOrd="5" presId="urn:microsoft.com/office/officeart/2005/8/layout/list1"/>
    <dgm:cxn modelId="{B1613253-C0BA-49EB-BD8B-7AFC184B04E1}" type="presOf" srcId="{B45CCCAB-6EAF-4B0B-AA72-2672B9F47B3D}" destId="{5C787AA3-B66C-46A7-ABFB-453F91DAEF7A}" srcOrd="0" destOrd="0" presId="urn:microsoft.com/office/officeart/2005/8/layout/list1"/>
    <dgm:cxn modelId="{13736254-4D25-48AB-ADE0-F900A12C1F53}" srcId="{8AF8C396-0369-46F3-BC82-7DC422FBDCB2}" destId="{9BF39371-F99C-4059-9402-DCF2C1191063}" srcOrd="0" destOrd="0" parTransId="{CDC1B469-76B5-4B47-AAB1-611A2803FF3A}" sibTransId="{16BFED37-F9A1-453F-B80E-15CD36ABBC1B}"/>
    <dgm:cxn modelId="{299F1D76-4F8E-4FB4-BAEC-CC16E8D7B8A8}" type="presOf" srcId="{122A0459-B6AF-46C5-AC2B-AF3E40964878}" destId="{56CAE78B-9F1B-4332-9CCE-B26506C197CF}" srcOrd="0" destOrd="9" presId="urn:microsoft.com/office/officeart/2005/8/layout/list1"/>
    <dgm:cxn modelId="{AF4F7B58-16F7-4087-8721-B51E49A8ECF9}" type="presOf" srcId="{1CC9DC96-F407-4DB3-8A36-DC29576B509D}" destId="{5F861484-F496-4AF1-8F0C-AABBD04B44E4}" srcOrd="0" destOrd="0" presId="urn:microsoft.com/office/officeart/2005/8/layout/list1"/>
    <dgm:cxn modelId="{4484127F-51B9-4045-9D68-614CBABAB017}" srcId="{B45CCCAB-6EAF-4B0B-AA72-2672B9F47B3D}" destId="{5A546D01-27BD-4480-BA1D-5C20B701EF0C}" srcOrd="0" destOrd="0" parTransId="{3CA0B525-E88D-4FDC-8667-979FE2030814}" sibTransId="{AD4E2DD2-91EF-4B34-8223-DEE602249C5B}"/>
    <dgm:cxn modelId="{219FAB82-C2A3-427E-B3CD-3377CF86F88C}" srcId="{B45CCCAB-6EAF-4B0B-AA72-2672B9F47B3D}" destId="{8AF8C396-0369-46F3-BC82-7DC422FBDCB2}" srcOrd="5" destOrd="0" parTransId="{F0116E40-BD4E-4965-90DA-489930DBC504}" sibTransId="{DFFD2B44-954C-4758-ABA9-3E9C86F994ED}"/>
    <dgm:cxn modelId="{1A19B883-E576-4759-B52F-418417E12495}" srcId="{B45CCCAB-6EAF-4B0B-AA72-2672B9F47B3D}" destId="{80FEFBCA-A664-4077-BE7A-C7B92C2BDA61}" srcOrd="1" destOrd="0" parTransId="{AEEBC85C-1B91-420B-9378-2F2D8551B320}" sibTransId="{3CB27AFD-852C-4A8A-8CC9-1225A5C49460}"/>
    <dgm:cxn modelId="{383BEC84-C251-452C-8FFD-A238872A108F}" srcId="{80FEFBCA-A664-4077-BE7A-C7B92C2BDA61}" destId="{220BD4AE-DB12-41F3-B306-715EE83BFE4C}" srcOrd="0" destOrd="0" parTransId="{35FAB5A2-918E-4EBB-AC9B-CC12FFD4DEB4}" sibTransId="{8732E1B8-0811-4CBA-A2EF-75E4E62598F0}"/>
    <dgm:cxn modelId="{0023E291-DE8D-4BAE-9AB2-E0DA49B303B5}" type="presOf" srcId="{C50929F9-64C7-4CAC-A0B7-BB744B156DE9}" destId="{56CAE78B-9F1B-4332-9CCE-B26506C197CF}" srcOrd="0" destOrd="12" presId="urn:microsoft.com/office/officeart/2005/8/layout/list1"/>
    <dgm:cxn modelId="{6BB6EE95-E25F-4CCB-8CE8-BD7F837717E0}" srcId="{B45CCCAB-6EAF-4B0B-AA72-2672B9F47B3D}" destId="{716701FB-0214-4452-8414-8ADB1E25D043}" srcOrd="4" destOrd="0" parTransId="{5E6347D6-8642-459B-854A-755A40AA7B79}" sibTransId="{47E173E0-908E-48A5-BEF9-6A24CBCB1436}"/>
    <dgm:cxn modelId="{A8749CA4-A357-4D9B-9EDF-EA922520BA60}" type="presOf" srcId="{B45CCCAB-6EAF-4B0B-AA72-2672B9F47B3D}" destId="{CD62E7F7-DB47-4E1D-BEDC-BB0E41A3C0EA}" srcOrd="1" destOrd="0" presId="urn:microsoft.com/office/officeart/2005/8/layout/list1"/>
    <dgm:cxn modelId="{914D24BE-9D8A-4F97-B11F-E8339D468B90}" type="presOf" srcId="{8AF8C396-0369-46F3-BC82-7DC422FBDCB2}" destId="{56CAE78B-9F1B-4332-9CCE-B26506C197CF}" srcOrd="0" destOrd="10" presId="urn:microsoft.com/office/officeart/2005/8/layout/list1"/>
    <dgm:cxn modelId="{9DB100C8-D357-4C8F-8754-A3C1973FC26F}" srcId="{F1E857B0-A6D3-4027-9997-BD7CCA0C8449}" destId="{03F8E7D9-7947-4A77-A21E-BA8E52687D7E}" srcOrd="0" destOrd="0" parTransId="{45E67FBF-3111-4B36-855F-E1692EDDBB2F}" sibTransId="{90786A9C-A65A-4CDA-A944-E673B1DC9C54}"/>
    <dgm:cxn modelId="{08467BCD-70D2-44DD-B400-5482FFBAF4CF}" type="presOf" srcId="{220BD4AE-DB12-41F3-B306-715EE83BFE4C}" destId="{56CAE78B-9F1B-4332-9CCE-B26506C197CF}" srcOrd="0" destOrd="3" presId="urn:microsoft.com/office/officeart/2005/8/layout/list1"/>
    <dgm:cxn modelId="{EB3282D2-BD95-42CF-B254-9821D658F9CE}" srcId="{B45CCCAB-6EAF-4B0B-AA72-2672B9F47B3D}" destId="{F1E857B0-A6D3-4027-9997-BD7CCA0C8449}" srcOrd="3" destOrd="0" parTransId="{542676B5-08D4-4DD5-A15F-814DDED3A3C3}" sibTransId="{A3E3F3AB-2252-41FD-BDBD-B5F962040419}"/>
    <dgm:cxn modelId="{615B9FD2-769D-4B31-8BAE-212169BB2D7B}" type="presOf" srcId="{F1E857B0-A6D3-4027-9997-BD7CCA0C8449}" destId="{56CAE78B-9F1B-4332-9CCE-B26506C197CF}" srcOrd="0" destOrd="6" presId="urn:microsoft.com/office/officeart/2005/8/layout/list1"/>
    <dgm:cxn modelId="{3791AFEA-34DD-4C1B-83E8-5C139421BE85}" type="presOf" srcId="{5A546D01-27BD-4480-BA1D-5C20B701EF0C}" destId="{56CAE78B-9F1B-4332-9CCE-B26506C197CF}" srcOrd="0" destOrd="0" presId="urn:microsoft.com/office/officeart/2005/8/layout/list1"/>
    <dgm:cxn modelId="{5FEC08F6-2258-4B0E-A392-6C19EA733F9A}" type="presOf" srcId="{BC8A8388-E194-4A27-8542-7ACC20339969}" destId="{56CAE78B-9F1B-4332-9CCE-B26506C197CF}" srcOrd="0" destOrd="1" presId="urn:microsoft.com/office/officeart/2005/8/layout/list1"/>
    <dgm:cxn modelId="{686C8B6B-9085-427C-9F77-B96A305903D8}" type="presParOf" srcId="{5F861484-F496-4AF1-8F0C-AABBD04B44E4}" destId="{EF5DC25B-EF0B-468F-80E6-7E1DCE5B4D86}" srcOrd="0" destOrd="0" presId="urn:microsoft.com/office/officeart/2005/8/layout/list1"/>
    <dgm:cxn modelId="{753D18AD-7766-4E9D-9820-B6D9709E1642}" type="presParOf" srcId="{EF5DC25B-EF0B-468F-80E6-7E1DCE5B4D86}" destId="{5C787AA3-B66C-46A7-ABFB-453F91DAEF7A}" srcOrd="0" destOrd="0" presId="urn:microsoft.com/office/officeart/2005/8/layout/list1"/>
    <dgm:cxn modelId="{2FEBB844-ADA0-4DDE-9CF3-8CF6D6E99880}" type="presParOf" srcId="{EF5DC25B-EF0B-468F-80E6-7E1DCE5B4D86}" destId="{CD62E7F7-DB47-4E1D-BEDC-BB0E41A3C0EA}" srcOrd="1" destOrd="0" presId="urn:microsoft.com/office/officeart/2005/8/layout/list1"/>
    <dgm:cxn modelId="{7B9776BB-DA27-4577-8105-9A30D8F51A28}" type="presParOf" srcId="{5F861484-F496-4AF1-8F0C-AABBD04B44E4}" destId="{25DC8C08-6D97-4026-A3E3-3009E89FF472}" srcOrd="1" destOrd="0" presId="urn:microsoft.com/office/officeart/2005/8/layout/list1"/>
    <dgm:cxn modelId="{D5AD7DAF-6F3F-4008-A8CD-21E3EE016D7B}" type="presParOf" srcId="{5F861484-F496-4AF1-8F0C-AABBD04B44E4}" destId="{56CAE78B-9F1B-4332-9CCE-B26506C197C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E7BE87-5881-4E76-8FE2-ACFA5035DC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D01A588-07E9-49F2-9140-30A33F947018}">
      <dgm:prSet/>
      <dgm:spPr/>
      <dgm:t>
        <a:bodyPr/>
        <a:lstStyle/>
        <a:p>
          <a:r>
            <a:rPr lang="en-US" b="1" dirty="0"/>
            <a:t>Do a complete inventory</a:t>
          </a:r>
          <a:endParaRPr lang="en-US" dirty="0"/>
        </a:p>
      </dgm:t>
    </dgm:pt>
    <dgm:pt modelId="{BAB2F19A-00DB-4FBB-B457-DF9FF70F15C3}" type="parTrans" cxnId="{67EDF05B-76BA-4367-B55D-46EB13DACDFF}">
      <dgm:prSet/>
      <dgm:spPr/>
      <dgm:t>
        <a:bodyPr/>
        <a:lstStyle/>
        <a:p>
          <a:endParaRPr lang="en-US"/>
        </a:p>
      </dgm:t>
    </dgm:pt>
    <dgm:pt modelId="{8098871E-3449-43B2-93CD-412959283F2B}" type="sibTrans" cxnId="{67EDF05B-76BA-4367-B55D-46EB13DACDFF}">
      <dgm:prSet/>
      <dgm:spPr/>
      <dgm:t>
        <a:bodyPr/>
        <a:lstStyle/>
        <a:p>
          <a:endParaRPr lang="en-US"/>
        </a:p>
      </dgm:t>
    </dgm:pt>
    <dgm:pt modelId="{439C8201-5831-4A22-92B1-75190880CC71}">
      <dgm:prSet/>
      <dgm:spPr/>
      <dgm:t>
        <a:bodyPr/>
        <a:lstStyle/>
        <a:p>
          <a:r>
            <a:rPr lang="en-US" b="1" i="1" dirty="0"/>
            <a:t>Notify FIRST by 12:00PM ET on Jan. 12</a:t>
          </a:r>
          <a:endParaRPr lang="en-US" dirty="0"/>
        </a:p>
      </dgm:t>
    </dgm:pt>
    <dgm:pt modelId="{943BE400-22ED-4081-B170-DDF244A1B4CD}" type="parTrans" cxnId="{720C0790-AE26-4A0D-8D85-78BE71BAFCE0}">
      <dgm:prSet/>
      <dgm:spPr/>
      <dgm:t>
        <a:bodyPr/>
        <a:lstStyle/>
        <a:p>
          <a:endParaRPr lang="en-US"/>
        </a:p>
      </dgm:t>
    </dgm:pt>
    <dgm:pt modelId="{35CBA4E8-1594-4F24-B664-0C8EF5A5B1F9}" type="sibTrans" cxnId="{720C0790-AE26-4A0D-8D85-78BE71BAFCE0}">
      <dgm:prSet/>
      <dgm:spPr/>
      <dgm:t>
        <a:bodyPr/>
        <a:lstStyle/>
        <a:p>
          <a:endParaRPr lang="en-US"/>
        </a:p>
      </dgm:t>
    </dgm:pt>
    <dgm:pt modelId="{FB4092B0-1EA9-4E43-94DE-C0BE7E323C0D}">
      <dgm:prSet/>
      <dgm:spPr/>
      <dgm:t>
        <a:bodyPr/>
        <a:lstStyle/>
        <a:p>
          <a:r>
            <a:rPr lang="en-US" b="1"/>
            <a:t>You only get to order once so make sure you’ve received everything </a:t>
          </a:r>
          <a:endParaRPr lang="en-US"/>
        </a:p>
      </dgm:t>
    </dgm:pt>
    <dgm:pt modelId="{0C15453F-22AF-4700-A85F-A44F464B452A}" type="parTrans" cxnId="{87BD51CF-982D-484F-876B-722CECB2C7D9}">
      <dgm:prSet/>
      <dgm:spPr/>
      <dgm:t>
        <a:bodyPr/>
        <a:lstStyle/>
        <a:p>
          <a:endParaRPr lang="en-US"/>
        </a:p>
      </dgm:t>
    </dgm:pt>
    <dgm:pt modelId="{C941E4DC-C77F-4956-9D7C-20FF1DE0AC51}" type="sibTrans" cxnId="{87BD51CF-982D-484F-876B-722CECB2C7D9}">
      <dgm:prSet/>
      <dgm:spPr/>
      <dgm:t>
        <a:bodyPr/>
        <a:lstStyle/>
        <a:p>
          <a:endParaRPr lang="en-US"/>
        </a:p>
      </dgm:t>
    </dgm:pt>
    <dgm:pt modelId="{C75A736F-E2A1-4C24-A669-11B7952B2E38}">
      <dgm:prSet/>
      <dgm:spPr/>
      <dgm:t>
        <a:bodyPr/>
        <a:lstStyle/>
        <a:p>
          <a:r>
            <a:rPr lang="en-US" b="1" dirty="0"/>
            <a:t>Lead Coach/Mentor 1 or 2 logs in to team’s account</a:t>
          </a:r>
          <a:endParaRPr lang="en-US" dirty="0"/>
        </a:p>
      </dgm:t>
    </dgm:pt>
    <dgm:pt modelId="{754E0F06-342D-4EA6-BE28-EE18EC2FCFA6}" type="parTrans" cxnId="{11FAF477-DAE3-46A5-B5A0-1E5998C990B5}">
      <dgm:prSet/>
      <dgm:spPr/>
      <dgm:t>
        <a:bodyPr/>
        <a:lstStyle/>
        <a:p>
          <a:endParaRPr lang="en-US"/>
        </a:p>
      </dgm:t>
    </dgm:pt>
    <dgm:pt modelId="{80E72352-4A14-4111-B8D9-A577ABEBB625}" type="sibTrans" cxnId="{11FAF477-DAE3-46A5-B5A0-1E5998C990B5}">
      <dgm:prSet/>
      <dgm:spPr/>
      <dgm:t>
        <a:bodyPr/>
        <a:lstStyle/>
        <a:p>
          <a:endParaRPr lang="en-US"/>
        </a:p>
      </dgm:t>
    </dgm:pt>
    <dgm:pt modelId="{9749CD47-8A14-4387-936F-72159FD25EAC}">
      <dgm:prSet/>
      <dgm:spPr/>
      <dgm:t>
        <a:bodyPr/>
        <a:lstStyle/>
        <a:p>
          <a:r>
            <a:rPr lang="en-US" b="1" dirty="0"/>
            <a:t>Click on the “Payments and Product” drop down menu and select “Order Replacement Parts”</a:t>
          </a:r>
          <a:endParaRPr lang="en-US" dirty="0"/>
        </a:p>
      </dgm:t>
    </dgm:pt>
    <dgm:pt modelId="{607FF6BE-9B12-4932-967B-6DB3F862BD7E}" type="parTrans" cxnId="{46E9F8D9-F82F-48FF-9B99-1A4DD3BBB805}">
      <dgm:prSet/>
      <dgm:spPr/>
      <dgm:t>
        <a:bodyPr/>
        <a:lstStyle/>
        <a:p>
          <a:endParaRPr lang="en-US"/>
        </a:p>
      </dgm:t>
    </dgm:pt>
    <dgm:pt modelId="{5389C6FE-0F32-4180-9C2C-67A2E5465D32}" type="sibTrans" cxnId="{46E9F8D9-F82F-48FF-9B99-1A4DD3BBB805}">
      <dgm:prSet/>
      <dgm:spPr/>
      <dgm:t>
        <a:bodyPr/>
        <a:lstStyle/>
        <a:p>
          <a:endParaRPr lang="en-US"/>
        </a:p>
      </dgm:t>
    </dgm:pt>
    <dgm:pt modelId="{81171A13-4A0B-41D4-A204-A76CB704145A}">
      <dgm:prSet/>
      <dgm:spPr/>
      <dgm:t>
        <a:bodyPr/>
        <a:lstStyle/>
        <a:p>
          <a:r>
            <a:rPr lang="en-US" b="1" dirty="0"/>
            <a:t>Follow further directions</a:t>
          </a:r>
          <a:endParaRPr lang="en-US" dirty="0"/>
        </a:p>
      </dgm:t>
    </dgm:pt>
    <dgm:pt modelId="{463ACA18-570E-42BC-9C87-827F88675D52}" type="parTrans" cxnId="{847D73A8-DB1C-4A1A-9B61-BF2A9B9A9C6F}">
      <dgm:prSet/>
      <dgm:spPr/>
      <dgm:t>
        <a:bodyPr/>
        <a:lstStyle/>
        <a:p>
          <a:endParaRPr lang="en-US"/>
        </a:p>
      </dgm:t>
    </dgm:pt>
    <dgm:pt modelId="{2EB491A2-F5D7-42D6-BABE-AC421390AA8B}" type="sibTrans" cxnId="{847D73A8-DB1C-4A1A-9B61-BF2A9B9A9C6F}">
      <dgm:prSet/>
      <dgm:spPr/>
      <dgm:t>
        <a:bodyPr/>
        <a:lstStyle/>
        <a:p>
          <a:endParaRPr lang="en-US"/>
        </a:p>
      </dgm:t>
    </dgm:pt>
    <dgm:pt modelId="{8F683F74-3C46-4613-8B06-6E163789D763}" type="pres">
      <dgm:prSet presAssocID="{E3E7BE87-5881-4E76-8FE2-ACFA5035DC6A}" presName="root" presStyleCnt="0">
        <dgm:presLayoutVars>
          <dgm:dir/>
          <dgm:resizeHandles val="exact"/>
        </dgm:presLayoutVars>
      </dgm:prSet>
      <dgm:spPr/>
    </dgm:pt>
    <dgm:pt modelId="{071C1507-EF48-4DBF-8B5F-9B783AF65805}" type="pres">
      <dgm:prSet presAssocID="{3D01A588-07E9-49F2-9140-30A33F947018}" presName="compNode" presStyleCnt="0"/>
      <dgm:spPr/>
    </dgm:pt>
    <dgm:pt modelId="{326FEBDC-21F6-4C5D-8C30-AE315848D70A}" type="pres">
      <dgm:prSet presAssocID="{3D01A588-07E9-49F2-9140-30A33F947018}" presName="bgRect" presStyleLbl="bgShp" presStyleIdx="0" presStyleCnt="2" custLinFactNeighborY="10886"/>
      <dgm:spPr/>
    </dgm:pt>
    <dgm:pt modelId="{173EC63B-F80B-451F-B94D-CA46178AC791}" type="pres">
      <dgm:prSet presAssocID="{3D01A588-07E9-49F2-9140-30A33F947018}" presName="iconRect" presStyleLbl="node1" presStyleIdx="0" presStyleCnt="2" custLinFactNeighborY="1984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98B385B5-004B-441B-836B-60F3895F8855}" type="pres">
      <dgm:prSet presAssocID="{3D01A588-07E9-49F2-9140-30A33F947018}" presName="spaceRect" presStyleCnt="0"/>
      <dgm:spPr/>
    </dgm:pt>
    <dgm:pt modelId="{DB8D12B1-29C4-4FED-869E-ABA3B4FB5EF2}" type="pres">
      <dgm:prSet presAssocID="{3D01A588-07E9-49F2-9140-30A33F947018}" presName="parTx" presStyleLbl="revTx" presStyleIdx="0" presStyleCnt="3" custLinFactNeighborY="10886">
        <dgm:presLayoutVars>
          <dgm:chMax val="0"/>
          <dgm:chPref val="0"/>
        </dgm:presLayoutVars>
      </dgm:prSet>
      <dgm:spPr/>
    </dgm:pt>
    <dgm:pt modelId="{8D1C4843-B517-41F5-81C3-5AE17F18904D}" type="pres">
      <dgm:prSet presAssocID="{8098871E-3449-43B2-93CD-412959283F2B}" presName="sibTrans" presStyleCnt="0"/>
      <dgm:spPr/>
    </dgm:pt>
    <dgm:pt modelId="{D79008BE-5850-450D-B282-8BA7E5483689}" type="pres">
      <dgm:prSet presAssocID="{439C8201-5831-4A22-92B1-75190880CC71}" presName="compNode" presStyleCnt="0"/>
      <dgm:spPr/>
    </dgm:pt>
    <dgm:pt modelId="{F8C90D38-0C21-4E45-A69B-173948D9973F}" type="pres">
      <dgm:prSet presAssocID="{439C8201-5831-4A22-92B1-75190880CC71}" presName="bgRect" presStyleLbl="bgShp" presStyleIdx="1" presStyleCnt="2" custScaleY="149554" custLinFactNeighborY="14055"/>
      <dgm:spPr/>
    </dgm:pt>
    <dgm:pt modelId="{4558C42E-D939-4BDD-8D77-388CB8B12C2A}" type="pres">
      <dgm:prSet presAssocID="{439C8201-5831-4A22-92B1-75190880CC71}" presName="iconRect" presStyleLbl="node1" presStyleIdx="1" presStyleCnt="2" custLinFactNeighborY="2898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gaphone1 with solid fill"/>
        </a:ext>
      </dgm:extLst>
    </dgm:pt>
    <dgm:pt modelId="{944DAD62-2D67-4E04-BDF0-A0A375C97BB4}" type="pres">
      <dgm:prSet presAssocID="{439C8201-5831-4A22-92B1-75190880CC71}" presName="spaceRect" presStyleCnt="0"/>
      <dgm:spPr/>
    </dgm:pt>
    <dgm:pt modelId="{859A9076-F865-4209-BEAB-ECABDE1E0711}" type="pres">
      <dgm:prSet presAssocID="{439C8201-5831-4A22-92B1-75190880CC71}" presName="parTx" presStyleLbl="revTx" presStyleIdx="1" presStyleCnt="3" custScaleX="82796" custLinFactNeighborX="-11854" custLinFactNeighborY="15943">
        <dgm:presLayoutVars>
          <dgm:chMax val="0"/>
          <dgm:chPref val="0"/>
        </dgm:presLayoutVars>
      </dgm:prSet>
      <dgm:spPr/>
    </dgm:pt>
    <dgm:pt modelId="{83CC7CB6-6E36-4C5A-B3E8-7CBE63086AC3}" type="pres">
      <dgm:prSet presAssocID="{439C8201-5831-4A22-92B1-75190880CC71}" presName="desTx" presStyleLbl="revTx" presStyleIdx="2" presStyleCnt="3" custScaleX="133685" custScaleY="153342" custLinFactNeighborY="15943">
        <dgm:presLayoutVars/>
      </dgm:prSet>
      <dgm:spPr/>
    </dgm:pt>
  </dgm:ptLst>
  <dgm:cxnLst>
    <dgm:cxn modelId="{7EC35E13-E16A-4485-B103-3CDB0EF1275C}" type="presOf" srcId="{3D01A588-07E9-49F2-9140-30A33F947018}" destId="{DB8D12B1-29C4-4FED-869E-ABA3B4FB5EF2}" srcOrd="0" destOrd="0" presId="urn:microsoft.com/office/officeart/2018/2/layout/IconVerticalSolidList"/>
    <dgm:cxn modelId="{67EDF05B-76BA-4367-B55D-46EB13DACDFF}" srcId="{E3E7BE87-5881-4E76-8FE2-ACFA5035DC6A}" destId="{3D01A588-07E9-49F2-9140-30A33F947018}" srcOrd="0" destOrd="0" parTransId="{BAB2F19A-00DB-4FBB-B457-DF9FF70F15C3}" sibTransId="{8098871E-3449-43B2-93CD-412959283F2B}"/>
    <dgm:cxn modelId="{11FAF477-DAE3-46A5-B5A0-1E5998C990B5}" srcId="{FB4092B0-1EA9-4E43-94DE-C0BE7E323C0D}" destId="{C75A736F-E2A1-4C24-A669-11B7952B2E38}" srcOrd="0" destOrd="0" parTransId="{754E0F06-342D-4EA6-BE28-EE18EC2FCFA6}" sibTransId="{80E72352-4A14-4111-B8D9-A577ABEBB625}"/>
    <dgm:cxn modelId="{30D2D388-99E8-4A96-96C7-92474C520E66}" type="presOf" srcId="{9749CD47-8A14-4387-936F-72159FD25EAC}" destId="{83CC7CB6-6E36-4C5A-B3E8-7CBE63086AC3}" srcOrd="0" destOrd="2" presId="urn:microsoft.com/office/officeart/2018/2/layout/IconVerticalSolidList"/>
    <dgm:cxn modelId="{720C0790-AE26-4A0D-8D85-78BE71BAFCE0}" srcId="{E3E7BE87-5881-4E76-8FE2-ACFA5035DC6A}" destId="{439C8201-5831-4A22-92B1-75190880CC71}" srcOrd="1" destOrd="0" parTransId="{943BE400-22ED-4081-B170-DDF244A1B4CD}" sibTransId="{35CBA4E8-1594-4F24-B664-0C8EF5A5B1F9}"/>
    <dgm:cxn modelId="{847D73A8-DB1C-4A1A-9B61-BF2A9B9A9C6F}" srcId="{FB4092B0-1EA9-4E43-94DE-C0BE7E323C0D}" destId="{81171A13-4A0B-41D4-A204-A76CB704145A}" srcOrd="2" destOrd="0" parTransId="{463ACA18-570E-42BC-9C87-827F88675D52}" sibTransId="{2EB491A2-F5D7-42D6-BABE-AC421390AA8B}"/>
    <dgm:cxn modelId="{153A7EB2-5EEF-439A-9FE0-C6E65E9E0894}" type="presOf" srcId="{E3E7BE87-5881-4E76-8FE2-ACFA5035DC6A}" destId="{8F683F74-3C46-4613-8B06-6E163789D763}" srcOrd="0" destOrd="0" presId="urn:microsoft.com/office/officeart/2018/2/layout/IconVerticalSolidList"/>
    <dgm:cxn modelId="{2F3C9DC4-51FB-481F-B1B3-98CBF2F3B9FD}" type="presOf" srcId="{439C8201-5831-4A22-92B1-75190880CC71}" destId="{859A9076-F865-4209-BEAB-ECABDE1E0711}" srcOrd="0" destOrd="0" presId="urn:microsoft.com/office/officeart/2018/2/layout/IconVerticalSolidList"/>
    <dgm:cxn modelId="{AB8C64C8-ED34-46CD-A037-D7069FB3306A}" type="presOf" srcId="{C75A736F-E2A1-4C24-A669-11B7952B2E38}" destId="{83CC7CB6-6E36-4C5A-B3E8-7CBE63086AC3}" srcOrd="0" destOrd="1" presId="urn:microsoft.com/office/officeart/2018/2/layout/IconVerticalSolidList"/>
    <dgm:cxn modelId="{87BD51CF-982D-484F-876B-722CECB2C7D9}" srcId="{439C8201-5831-4A22-92B1-75190880CC71}" destId="{FB4092B0-1EA9-4E43-94DE-C0BE7E323C0D}" srcOrd="0" destOrd="0" parTransId="{0C15453F-22AF-4700-A85F-A44F464B452A}" sibTransId="{C941E4DC-C77F-4956-9D7C-20FF1DE0AC51}"/>
    <dgm:cxn modelId="{46E9F8D9-F82F-48FF-9B99-1A4DD3BBB805}" srcId="{FB4092B0-1EA9-4E43-94DE-C0BE7E323C0D}" destId="{9749CD47-8A14-4387-936F-72159FD25EAC}" srcOrd="1" destOrd="0" parTransId="{607FF6BE-9B12-4932-967B-6DB3F862BD7E}" sibTransId="{5389C6FE-0F32-4180-9C2C-67A2E5465D32}"/>
    <dgm:cxn modelId="{BD35FDDA-157C-46A1-8B05-D3C9A3989CA9}" type="presOf" srcId="{FB4092B0-1EA9-4E43-94DE-C0BE7E323C0D}" destId="{83CC7CB6-6E36-4C5A-B3E8-7CBE63086AC3}" srcOrd="0" destOrd="0" presId="urn:microsoft.com/office/officeart/2018/2/layout/IconVerticalSolidList"/>
    <dgm:cxn modelId="{BBF729EB-0B53-44A6-9686-7C669F6DDCA9}" type="presOf" srcId="{81171A13-4A0B-41D4-A204-A76CB704145A}" destId="{83CC7CB6-6E36-4C5A-B3E8-7CBE63086AC3}" srcOrd="0" destOrd="3" presId="urn:microsoft.com/office/officeart/2018/2/layout/IconVerticalSolidList"/>
    <dgm:cxn modelId="{251D36AD-8769-47CF-9267-E6E7E8E8DFBE}" type="presParOf" srcId="{8F683F74-3C46-4613-8B06-6E163789D763}" destId="{071C1507-EF48-4DBF-8B5F-9B783AF65805}" srcOrd="0" destOrd="0" presId="urn:microsoft.com/office/officeart/2018/2/layout/IconVerticalSolidList"/>
    <dgm:cxn modelId="{E89BD0D1-887F-4C10-BDBC-B3DAC4721AC7}" type="presParOf" srcId="{071C1507-EF48-4DBF-8B5F-9B783AF65805}" destId="{326FEBDC-21F6-4C5D-8C30-AE315848D70A}" srcOrd="0" destOrd="0" presId="urn:microsoft.com/office/officeart/2018/2/layout/IconVerticalSolidList"/>
    <dgm:cxn modelId="{6A437BC8-BF03-4FCE-A9BE-F0217348103D}" type="presParOf" srcId="{071C1507-EF48-4DBF-8B5F-9B783AF65805}" destId="{173EC63B-F80B-451F-B94D-CA46178AC791}" srcOrd="1" destOrd="0" presId="urn:microsoft.com/office/officeart/2018/2/layout/IconVerticalSolidList"/>
    <dgm:cxn modelId="{62C90AF8-25B8-4F6D-9569-015E65E77062}" type="presParOf" srcId="{071C1507-EF48-4DBF-8B5F-9B783AF65805}" destId="{98B385B5-004B-441B-836B-60F3895F8855}" srcOrd="2" destOrd="0" presId="urn:microsoft.com/office/officeart/2018/2/layout/IconVerticalSolidList"/>
    <dgm:cxn modelId="{662EA3EF-6121-42CD-9D11-71C31B4452FA}" type="presParOf" srcId="{071C1507-EF48-4DBF-8B5F-9B783AF65805}" destId="{DB8D12B1-29C4-4FED-869E-ABA3B4FB5EF2}" srcOrd="3" destOrd="0" presId="urn:microsoft.com/office/officeart/2018/2/layout/IconVerticalSolidList"/>
    <dgm:cxn modelId="{C60E96B9-D089-4239-B606-85ACC99A4965}" type="presParOf" srcId="{8F683F74-3C46-4613-8B06-6E163789D763}" destId="{8D1C4843-B517-41F5-81C3-5AE17F18904D}" srcOrd="1" destOrd="0" presId="urn:microsoft.com/office/officeart/2018/2/layout/IconVerticalSolidList"/>
    <dgm:cxn modelId="{EDB50307-CDAE-4223-9738-3A44973058F1}" type="presParOf" srcId="{8F683F74-3C46-4613-8B06-6E163789D763}" destId="{D79008BE-5850-450D-B282-8BA7E5483689}" srcOrd="2" destOrd="0" presId="urn:microsoft.com/office/officeart/2018/2/layout/IconVerticalSolidList"/>
    <dgm:cxn modelId="{D3227FBA-54E5-4B47-B296-1A90BB0A726D}" type="presParOf" srcId="{D79008BE-5850-450D-B282-8BA7E5483689}" destId="{F8C90D38-0C21-4E45-A69B-173948D9973F}" srcOrd="0" destOrd="0" presId="urn:microsoft.com/office/officeart/2018/2/layout/IconVerticalSolidList"/>
    <dgm:cxn modelId="{3E66A62E-BFA6-4239-87D6-4EE9309E6B7C}" type="presParOf" srcId="{D79008BE-5850-450D-B282-8BA7E5483689}" destId="{4558C42E-D939-4BDD-8D77-388CB8B12C2A}" srcOrd="1" destOrd="0" presId="urn:microsoft.com/office/officeart/2018/2/layout/IconVerticalSolidList"/>
    <dgm:cxn modelId="{674B7E1C-A9D6-4955-850E-91E860EBD34C}" type="presParOf" srcId="{D79008BE-5850-450D-B282-8BA7E5483689}" destId="{944DAD62-2D67-4E04-BDF0-A0A375C97BB4}" srcOrd="2" destOrd="0" presId="urn:microsoft.com/office/officeart/2018/2/layout/IconVerticalSolidList"/>
    <dgm:cxn modelId="{88BD0757-F2C1-400F-800C-8A15E14FEFB0}" type="presParOf" srcId="{D79008BE-5850-450D-B282-8BA7E5483689}" destId="{859A9076-F865-4209-BEAB-ECABDE1E0711}" srcOrd="3" destOrd="0" presId="urn:microsoft.com/office/officeart/2018/2/layout/IconVerticalSolidList"/>
    <dgm:cxn modelId="{5201F4B6-5ADF-4C7E-9210-C893CC00A3D7}" type="presParOf" srcId="{D79008BE-5850-450D-B282-8BA7E5483689}" destId="{83CC7CB6-6E36-4C5A-B3E8-7CBE63086AC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4CCB3-EF26-4EE0-A925-AB4E6363B679}">
      <dsp:nvSpPr>
        <dsp:cNvPr id="0" name=""/>
        <dsp:cNvSpPr/>
      </dsp:nvSpPr>
      <dsp:spPr>
        <a:xfrm>
          <a:off x="0" y="2224881"/>
          <a:ext cx="62484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E661EF07-C372-42F3-9624-BD6AA48C6A2D}">
      <dsp:nvSpPr>
        <dsp:cNvPr id="0" name=""/>
        <dsp:cNvSpPr/>
      </dsp:nvSpPr>
      <dsp:spPr>
        <a:xfrm rot="8100000">
          <a:off x="70461" y="515107"/>
          <a:ext cx="322512" cy="322512"/>
        </a:xfrm>
        <a:prstGeom prst="teardrop">
          <a:avLst>
            <a:gd name="adj" fmla="val 11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69D064-5ED0-4449-935B-14725D538C47}">
      <dsp:nvSpPr>
        <dsp:cNvPr id="0" name=""/>
        <dsp:cNvSpPr/>
      </dsp:nvSpPr>
      <dsp:spPr>
        <a:xfrm>
          <a:off x="106290" y="550936"/>
          <a:ext cx="250855" cy="25085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22E6259D-2608-4268-8D11-F9C2B7988E43}">
      <dsp:nvSpPr>
        <dsp:cNvPr id="0" name=""/>
        <dsp:cNvSpPr/>
      </dsp:nvSpPr>
      <dsp:spPr>
        <a:xfrm>
          <a:off x="459768" y="907751"/>
          <a:ext cx="2050349" cy="131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1500" kern="1200" dirty="0"/>
            <a:t>Doors Open</a:t>
          </a:r>
        </a:p>
      </dsp:txBody>
      <dsp:txXfrm>
        <a:off x="459768" y="907751"/>
        <a:ext cx="2050349" cy="1317129"/>
      </dsp:txXfrm>
    </dsp:sp>
    <dsp:sp modelId="{D05A7E38-29BA-4A85-870D-BF8C4B005C79}">
      <dsp:nvSpPr>
        <dsp:cNvPr id="0" name=""/>
        <dsp:cNvSpPr/>
      </dsp:nvSpPr>
      <dsp:spPr>
        <a:xfrm>
          <a:off x="459768" y="444976"/>
          <a:ext cx="2050349" cy="46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8:30 AM</a:t>
          </a:r>
        </a:p>
      </dsp:txBody>
      <dsp:txXfrm>
        <a:off x="459768" y="444976"/>
        <a:ext cx="2050349" cy="462775"/>
      </dsp:txXfrm>
    </dsp:sp>
    <dsp:sp modelId="{7E7D3A96-5807-49E6-B14E-B974DF768A8A}">
      <dsp:nvSpPr>
        <dsp:cNvPr id="0" name=""/>
        <dsp:cNvSpPr/>
      </dsp:nvSpPr>
      <dsp:spPr>
        <a:xfrm>
          <a:off x="231717" y="907751"/>
          <a:ext cx="0" cy="131712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B0A9AD7-32F7-4893-833B-7917E2F5B0B3}">
      <dsp:nvSpPr>
        <dsp:cNvPr id="0" name=""/>
        <dsp:cNvSpPr/>
      </dsp:nvSpPr>
      <dsp:spPr>
        <a:xfrm>
          <a:off x="194005" y="2183231"/>
          <a:ext cx="82098" cy="83299"/>
        </a:xfrm>
        <a:prstGeom prst="ellipse">
          <a:avLst/>
        </a:prstGeom>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8EA3F0F-2198-4F49-99E0-E03067479E4B}">
      <dsp:nvSpPr>
        <dsp:cNvPr id="0" name=""/>
        <dsp:cNvSpPr/>
      </dsp:nvSpPr>
      <dsp:spPr>
        <a:xfrm rot="18900000">
          <a:off x="1315333" y="3612143"/>
          <a:ext cx="322512" cy="322512"/>
        </a:xfrm>
        <a:prstGeom prst="teardrop">
          <a:avLst>
            <a:gd name="adj" fmla="val 115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sp>
    <dsp:sp modelId="{A9C954D1-05A6-41D7-8406-C8B90FCA0223}">
      <dsp:nvSpPr>
        <dsp:cNvPr id="0" name=""/>
        <dsp:cNvSpPr/>
      </dsp:nvSpPr>
      <dsp:spPr>
        <a:xfrm>
          <a:off x="1351161" y="3647971"/>
          <a:ext cx="250855" cy="25085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CDE6B25E-1063-4F69-AA6C-8E20D1071128}">
      <dsp:nvSpPr>
        <dsp:cNvPr id="0" name=""/>
        <dsp:cNvSpPr/>
      </dsp:nvSpPr>
      <dsp:spPr>
        <a:xfrm>
          <a:off x="1704639" y="2224881"/>
          <a:ext cx="2050349" cy="131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ctr" anchorCtr="0">
          <a:noAutofit/>
        </a:bodyPr>
        <a:lstStyle/>
        <a:p>
          <a:pPr marL="0" lvl="0" indent="0" algn="l" defTabSz="666750">
            <a:lnSpc>
              <a:spcPct val="90000"/>
            </a:lnSpc>
            <a:spcBef>
              <a:spcPct val="0"/>
            </a:spcBef>
            <a:spcAft>
              <a:spcPct val="35000"/>
            </a:spcAft>
            <a:buNone/>
          </a:pPr>
          <a:r>
            <a:rPr lang="en-US" sz="1500" kern="1200"/>
            <a:t>AZFirst </a:t>
          </a:r>
          <a:r>
            <a:rPr lang="en-US" sz="1500" kern="1200" dirty="0"/>
            <a:t>Remarks</a:t>
          </a:r>
        </a:p>
        <a:p>
          <a:pPr marL="114300" lvl="1" indent="-114300" algn="l" defTabSz="533400">
            <a:lnSpc>
              <a:spcPct val="90000"/>
            </a:lnSpc>
            <a:spcBef>
              <a:spcPct val="0"/>
            </a:spcBef>
            <a:spcAft>
              <a:spcPct val="15000"/>
            </a:spcAft>
            <a:buChar char="•"/>
          </a:pPr>
          <a:r>
            <a:rPr lang="en-US" sz="1200" kern="1200" dirty="0"/>
            <a:t>Alumni Engagement</a:t>
          </a:r>
        </a:p>
        <a:p>
          <a:pPr marL="114300" lvl="1" indent="-114300" algn="l" defTabSz="533400">
            <a:lnSpc>
              <a:spcPct val="90000"/>
            </a:lnSpc>
            <a:spcBef>
              <a:spcPct val="0"/>
            </a:spcBef>
            <a:spcAft>
              <a:spcPct val="15000"/>
            </a:spcAft>
            <a:buChar char="•"/>
          </a:pPr>
          <a:r>
            <a:rPr lang="en-US" sz="1200" kern="1200" dirty="0"/>
            <a:t>Arizona Robotics League</a:t>
          </a:r>
        </a:p>
        <a:p>
          <a:pPr marL="114300" lvl="1" indent="-114300" algn="l" defTabSz="533400">
            <a:lnSpc>
              <a:spcPct val="90000"/>
            </a:lnSpc>
            <a:spcBef>
              <a:spcPct val="0"/>
            </a:spcBef>
            <a:spcAft>
              <a:spcPct val="15000"/>
            </a:spcAft>
            <a:buChar char="•"/>
          </a:pPr>
          <a:r>
            <a:rPr lang="en-US" sz="1200" kern="1200" dirty="0"/>
            <a:t>Si Se Puede Foundation</a:t>
          </a:r>
        </a:p>
      </dsp:txBody>
      <dsp:txXfrm>
        <a:off x="1704639" y="2224881"/>
        <a:ext cx="2050349" cy="1317129"/>
      </dsp:txXfrm>
    </dsp:sp>
    <dsp:sp modelId="{A5B213F6-6804-467F-8938-BD21CAD37147}">
      <dsp:nvSpPr>
        <dsp:cNvPr id="0" name=""/>
        <dsp:cNvSpPr/>
      </dsp:nvSpPr>
      <dsp:spPr>
        <a:xfrm>
          <a:off x="1704639" y="3542011"/>
          <a:ext cx="2050349" cy="46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9:00 AM</a:t>
          </a:r>
        </a:p>
      </dsp:txBody>
      <dsp:txXfrm>
        <a:off x="1704639" y="3542011"/>
        <a:ext cx="2050349" cy="462775"/>
      </dsp:txXfrm>
    </dsp:sp>
    <dsp:sp modelId="{2C20A35F-29BE-48FD-AF34-B718B0DF0872}">
      <dsp:nvSpPr>
        <dsp:cNvPr id="0" name=""/>
        <dsp:cNvSpPr/>
      </dsp:nvSpPr>
      <dsp:spPr>
        <a:xfrm>
          <a:off x="1476589" y="2224881"/>
          <a:ext cx="0" cy="1317129"/>
        </a:xfrm>
        <a:prstGeom prst="line">
          <a:avLst/>
        </a:prstGeom>
        <a:noFill/>
        <a:ln w="12700" cap="flat" cmpd="sng" algn="ctr">
          <a:solidFill>
            <a:srgbClr val="92D050"/>
          </a:solidFill>
          <a:prstDash val="dash"/>
        </a:ln>
        <a:effectLst/>
      </dsp:spPr>
      <dsp:style>
        <a:lnRef idx="1">
          <a:scrgbClr r="0" g="0" b="0"/>
        </a:lnRef>
        <a:fillRef idx="0">
          <a:scrgbClr r="0" g="0" b="0"/>
        </a:fillRef>
        <a:effectRef idx="0">
          <a:scrgbClr r="0" g="0" b="0"/>
        </a:effectRef>
        <a:fontRef idx="minor"/>
      </dsp:style>
    </dsp:sp>
    <dsp:sp modelId="{CC816CE2-08C6-4469-906D-465A08534DB0}">
      <dsp:nvSpPr>
        <dsp:cNvPr id="0" name=""/>
        <dsp:cNvSpPr/>
      </dsp:nvSpPr>
      <dsp:spPr>
        <a:xfrm>
          <a:off x="1438877" y="2183231"/>
          <a:ext cx="82098" cy="83299"/>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7255A08E-A920-4704-8F80-02081264301C}">
      <dsp:nvSpPr>
        <dsp:cNvPr id="0" name=""/>
        <dsp:cNvSpPr/>
      </dsp:nvSpPr>
      <dsp:spPr>
        <a:xfrm rot="8100000">
          <a:off x="2560205" y="515107"/>
          <a:ext cx="322512" cy="322512"/>
        </a:xfrm>
        <a:prstGeom prst="teardrop">
          <a:avLst>
            <a:gd name="adj" fmla="val 11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DD53F1F-A4C2-4149-92CE-C0DFC4929938}">
      <dsp:nvSpPr>
        <dsp:cNvPr id="0" name=""/>
        <dsp:cNvSpPr/>
      </dsp:nvSpPr>
      <dsp:spPr>
        <a:xfrm>
          <a:off x="2596033" y="550936"/>
          <a:ext cx="250855" cy="25085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D0C59CC3-36F4-47FB-8A58-1029C2A57414}">
      <dsp:nvSpPr>
        <dsp:cNvPr id="0" name=""/>
        <dsp:cNvSpPr/>
      </dsp:nvSpPr>
      <dsp:spPr>
        <a:xfrm>
          <a:off x="2949511" y="907751"/>
          <a:ext cx="2050349" cy="131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ctr" anchorCtr="0">
          <a:noAutofit/>
        </a:bodyPr>
        <a:lstStyle/>
        <a:p>
          <a:pPr marL="0" lvl="0" indent="0" algn="l" defTabSz="666750">
            <a:lnSpc>
              <a:spcPct val="90000"/>
            </a:lnSpc>
            <a:spcBef>
              <a:spcPct val="0"/>
            </a:spcBef>
            <a:spcAft>
              <a:spcPct val="35000"/>
            </a:spcAft>
            <a:buNone/>
          </a:pPr>
          <a:r>
            <a:rPr lang="en-US" sz="1500" kern="1200" dirty="0"/>
            <a:t>Broadcast Begins (12PM ET)*</a:t>
          </a:r>
        </a:p>
      </dsp:txBody>
      <dsp:txXfrm>
        <a:off x="2949511" y="907751"/>
        <a:ext cx="2050349" cy="1317129"/>
      </dsp:txXfrm>
    </dsp:sp>
    <dsp:sp modelId="{C9E567EC-EF78-4A76-878A-A741FAB95D39}">
      <dsp:nvSpPr>
        <dsp:cNvPr id="0" name=""/>
        <dsp:cNvSpPr/>
      </dsp:nvSpPr>
      <dsp:spPr>
        <a:xfrm>
          <a:off x="2949511" y="444976"/>
          <a:ext cx="2050349" cy="46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10:00 AM</a:t>
          </a:r>
        </a:p>
      </dsp:txBody>
      <dsp:txXfrm>
        <a:off x="2949511" y="444976"/>
        <a:ext cx="2050349" cy="462775"/>
      </dsp:txXfrm>
    </dsp:sp>
    <dsp:sp modelId="{47C99B72-EC2D-4EFD-B04F-ED05EAB1F2FC}">
      <dsp:nvSpPr>
        <dsp:cNvPr id="0" name=""/>
        <dsp:cNvSpPr/>
      </dsp:nvSpPr>
      <dsp:spPr>
        <a:xfrm>
          <a:off x="2721461" y="907751"/>
          <a:ext cx="0" cy="131712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753978F-0919-4DAB-B2F9-7F621E14C814}">
      <dsp:nvSpPr>
        <dsp:cNvPr id="0" name=""/>
        <dsp:cNvSpPr/>
      </dsp:nvSpPr>
      <dsp:spPr>
        <a:xfrm>
          <a:off x="2683749" y="2183231"/>
          <a:ext cx="82098" cy="83299"/>
        </a:xfrm>
        <a:prstGeom prst="ellipse">
          <a:avLst/>
        </a:prstGeom>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79C6EE-FFE9-4748-9BFE-5F9C0C560B27}">
      <dsp:nvSpPr>
        <dsp:cNvPr id="0" name=""/>
        <dsp:cNvSpPr/>
      </dsp:nvSpPr>
      <dsp:spPr>
        <a:xfrm rot="18900000">
          <a:off x="3805076" y="3612143"/>
          <a:ext cx="322512" cy="322512"/>
        </a:xfrm>
        <a:prstGeom prst="teardrop">
          <a:avLst>
            <a:gd name="adj" fmla="val 11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A661827-C159-4B02-81C9-331E74E8A411}">
      <dsp:nvSpPr>
        <dsp:cNvPr id="0" name=""/>
        <dsp:cNvSpPr/>
      </dsp:nvSpPr>
      <dsp:spPr>
        <a:xfrm>
          <a:off x="3840904" y="3647971"/>
          <a:ext cx="250855" cy="250855"/>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685B0EA8-C978-45ED-BB82-CA56E5236B30}">
      <dsp:nvSpPr>
        <dsp:cNvPr id="0" name=""/>
        <dsp:cNvSpPr/>
      </dsp:nvSpPr>
      <dsp:spPr>
        <a:xfrm>
          <a:off x="4194383" y="2224881"/>
          <a:ext cx="2050349" cy="1317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ctr" anchorCtr="0">
          <a:noAutofit/>
        </a:bodyPr>
        <a:lstStyle/>
        <a:p>
          <a:pPr marL="0" lvl="0" indent="0" algn="l" defTabSz="666750">
            <a:lnSpc>
              <a:spcPct val="90000"/>
            </a:lnSpc>
            <a:spcBef>
              <a:spcPct val="0"/>
            </a:spcBef>
            <a:spcAft>
              <a:spcPct val="35000"/>
            </a:spcAft>
            <a:buNone/>
          </a:pPr>
          <a:r>
            <a:rPr lang="en-US" sz="1500" kern="1200" dirty="0"/>
            <a:t>Kit Hand-out</a:t>
          </a:r>
        </a:p>
      </dsp:txBody>
      <dsp:txXfrm>
        <a:off x="4194383" y="2224881"/>
        <a:ext cx="2050349" cy="1317129"/>
      </dsp:txXfrm>
    </dsp:sp>
    <dsp:sp modelId="{461053E3-692C-4BDA-B62E-6D7852C74C59}">
      <dsp:nvSpPr>
        <dsp:cNvPr id="0" name=""/>
        <dsp:cNvSpPr/>
      </dsp:nvSpPr>
      <dsp:spPr>
        <a:xfrm>
          <a:off x="4194383" y="3542011"/>
          <a:ext cx="2050349" cy="46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11:00 AM</a:t>
          </a:r>
        </a:p>
      </dsp:txBody>
      <dsp:txXfrm>
        <a:off x="4194383" y="3542011"/>
        <a:ext cx="2050349" cy="462775"/>
      </dsp:txXfrm>
    </dsp:sp>
    <dsp:sp modelId="{7043593C-087F-45FC-B2B9-D1C0836DD1A9}">
      <dsp:nvSpPr>
        <dsp:cNvPr id="0" name=""/>
        <dsp:cNvSpPr/>
      </dsp:nvSpPr>
      <dsp:spPr>
        <a:xfrm>
          <a:off x="3966332" y="2224881"/>
          <a:ext cx="0" cy="131712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5523343-4602-436A-95C0-9CFA5C7426A2}">
      <dsp:nvSpPr>
        <dsp:cNvPr id="0" name=""/>
        <dsp:cNvSpPr/>
      </dsp:nvSpPr>
      <dsp:spPr>
        <a:xfrm>
          <a:off x="3928620" y="2183231"/>
          <a:ext cx="82098" cy="83299"/>
        </a:xfrm>
        <a:prstGeom prst="ellipse">
          <a:avLst/>
        </a:prstGeom>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81A03-C6C3-4875-B47F-E3083FED686D}">
      <dsp:nvSpPr>
        <dsp:cNvPr id="0" name=""/>
        <dsp:cNvSpPr/>
      </dsp:nvSpPr>
      <dsp:spPr>
        <a:xfrm>
          <a:off x="0" y="735468"/>
          <a:ext cx="82296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189DA-B262-4BED-A9A4-EADA3B7A1969}">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A909C8-BC62-4175-AFC4-C45D9A628365}">
      <dsp:nvSpPr>
        <dsp:cNvPr id="0" name=""/>
        <dsp:cNvSpPr/>
      </dsp:nvSpPr>
      <dsp:spPr>
        <a:xfrm>
          <a:off x="1568246" y="735468"/>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022350">
            <a:lnSpc>
              <a:spcPct val="100000"/>
            </a:lnSpc>
            <a:spcBef>
              <a:spcPct val="0"/>
            </a:spcBef>
            <a:spcAft>
              <a:spcPct val="35000"/>
            </a:spcAft>
            <a:buNone/>
          </a:pPr>
          <a:r>
            <a:rPr lang="en-US" sz="2300" b="1" kern="1200" dirty="0"/>
            <a:t>Thanks to our sponsors, through their donations, we have the funds to put on the Arizona Regional events. </a:t>
          </a:r>
          <a:endParaRPr lang="en-US" sz="2300" kern="1200" dirty="0"/>
        </a:p>
      </dsp:txBody>
      <dsp:txXfrm>
        <a:off x="1568246" y="735468"/>
        <a:ext cx="6661353" cy="1357788"/>
      </dsp:txXfrm>
    </dsp:sp>
    <dsp:sp modelId="{0975B419-22A7-4707-BAA7-7A5DB17F6719}">
      <dsp:nvSpPr>
        <dsp:cNvPr id="0" name=""/>
        <dsp:cNvSpPr/>
      </dsp:nvSpPr>
      <dsp:spPr>
        <a:xfrm>
          <a:off x="0" y="2432705"/>
          <a:ext cx="82296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1B628-1B50-4D5F-8FD7-9105C73728A7}">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362781-C94B-4D55-986C-3A0B072E0403}">
      <dsp:nvSpPr>
        <dsp:cNvPr id="0" name=""/>
        <dsp:cNvSpPr/>
      </dsp:nvSpPr>
      <dsp:spPr>
        <a:xfrm>
          <a:off x="1568246" y="2432705"/>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022350">
            <a:lnSpc>
              <a:spcPct val="100000"/>
            </a:lnSpc>
            <a:spcBef>
              <a:spcPct val="0"/>
            </a:spcBef>
            <a:spcAft>
              <a:spcPct val="35000"/>
            </a:spcAft>
            <a:buNone/>
          </a:pPr>
          <a:r>
            <a:rPr lang="en-US" sz="2300" b="1" kern="1200"/>
            <a:t>No team registration fees are applied to expenses for the regional events.</a:t>
          </a:r>
          <a:endParaRPr lang="en-US" sz="2300" kern="1200"/>
        </a:p>
      </dsp:txBody>
      <dsp:txXfrm>
        <a:off x="1568246" y="2432705"/>
        <a:ext cx="6661353" cy="1357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51C89-C162-4248-ACBF-46B86B83487C}">
      <dsp:nvSpPr>
        <dsp:cNvPr id="0" name=""/>
        <dsp:cNvSpPr/>
      </dsp:nvSpPr>
      <dsp:spPr>
        <a:xfrm>
          <a:off x="40" y="387632"/>
          <a:ext cx="3845569" cy="153822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b="1" kern="1200" dirty="0"/>
            <a:t>Update your sponsor information</a:t>
          </a:r>
          <a:endParaRPr lang="en-US" sz="3100" kern="1200" dirty="0"/>
        </a:p>
      </dsp:txBody>
      <dsp:txXfrm>
        <a:off x="40" y="387632"/>
        <a:ext cx="3845569" cy="1538227"/>
      </dsp:txXfrm>
    </dsp:sp>
    <dsp:sp modelId="{A921F48E-6949-4BBB-AA57-FBF1DF07FC45}">
      <dsp:nvSpPr>
        <dsp:cNvPr id="0" name=""/>
        <dsp:cNvSpPr/>
      </dsp:nvSpPr>
      <dsp:spPr>
        <a:xfrm>
          <a:off x="40" y="1925860"/>
          <a:ext cx="3845569" cy="22124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ctr" defTabSz="1377950">
            <a:lnSpc>
              <a:spcPct val="90000"/>
            </a:lnSpc>
            <a:spcBef>
              <a:spcPct val="0"/>
            </a:spcBef>
            <a:spcAft>
              <a:spcPct val="15000"/>
            </a:spcAft>
            <a:buNone/>
          </a:pPr>
          <a:r>
            <a:rPr lang="en-US" sz="3100" b="1" kern="1200" dirty="0"/>
            <a:t>Team Dashboard by Jan. 8 </a:t>
          </a:r>
          <a:endParaRPr lang="en-US" sz="3100" kern="1200" dirty="0"/>
        </a:p>
      </dsp:txBody>
      <dsp:txXfrm>
        <a:off x="40" y="1925860"/>
        <a:ext cx="3845569" cy="2212470"/>
      </dsp:txXfrm>
    </dsp:sp>
    <dsp:sp modelId="{5E76D5B3-7BFC-44A3-9DF2-6924DCDC890E}">
      <dsp:nvSpPr>
        <dsp:cNvPr id="0" name=""/>
        <dsp:cNvSpPr/>
      </dsp:nvSpPr>
      <dsp:spPr>
        <a:xfrm>
          <a:off x="4383989" y="387632"/>
          <a:ext cx="3845569" cy="153822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b="1" i="1" kern="1200"/>
            <a:t>FIRST</a:t>
          </a:r>
          <a:r>
            <a:rPr lang="en-US" sz="3100" b="1" kern="1200"/>
            <a:t> Team Support available TODAY</a:t>
          </a:r>
          <a:endParaRPr lang="en-US" sz="3100" kern="1200"/>
        </a:p>
      </dsp:txBody>
      <dsp:txXfrm>
        <a:off x="4383989" y="387632"/>
        <a:ext cx="3845569" cy="1538227"/>
      </dsp:txXfrm>
    </dsp:sp>
    <dsp:sp modelId="{254DDE2A-C85D-49EA-A5AB-632020AB4D22}">
      <dsp:nvSpPr>
        <dsp:cNvPr id="0" name=""/>
        <dsp:cNvSpPr/>
      </dsp:nvSpPr>
      <dsp:spPr>
        <a:xfrm>
          <a:off x="4383989" y="1925860"/>
          <a:ext cx="3845569" cy="22124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ctr" defTabSz="1377950">
            <a:lnSpc>
              <a:spcPct val="90000"/>
            </a:lnSpc>
            <a:spcBef>
              <a:spcPct val="0"/>
            </a:spcBef>
            <a:spcAft>
              <a:spcPct val="15000"/>
            </a:spcAft>
            <a:buNone/>
          </a:pPr>
          <a:r>
            <a:rPr lang="en-US" sz="3100" b="1" kern="1200" dirty="0"/>
            <a:t>1-800-871-8326</a:t>
          </a:r>
          <a:endParaRPr lang="en-US" sz="3100" kern="1200" dirty="0"/>
        </a:p>
        <a:p>
          <a:pPr marL="285750" lvl="1" indent="-285750" algn="ctr" defTabSz="1377950">
            <a:lnSpc>
              <a:spcPct val="90000"/>
            </a:lnSpc>
            <a:spcBef>
              <a:spcPct val="0"/>
            </a:spcBef>
            <a:spcAft>
              <a:spcPct val="15000"/>
            </a:spcAft>
            <a:buNone/>
          </a:pPr>
          <a:r>
            <a:rPr lang="en-US" sz="3100" b="1" kern="1200" dirty="0"/>
            <a:t>or </a:t>
          </a:r>
          <a:br>
            <a:rPr lang="en-US" sz="3100" b="1" kern="1200" dirty="0"/>
          </a:br>
          <a:r>
            <a:rPr lang="en-US" sz="3100" b="1" kern="1200" dirty="0"/>
            <a:t>(603) 666-3906, ext. 0 </a:t>
          </a:r>
          <a:r>
            <a:rPr lang="en-US" sz="3100" kern="1200" dirty="0"/>
            <a:t>   </a:t>
          </a:r>
        </a:p>
      </dsp:txBody>
      <dsp:txXfrm>
        <a:off x="4383989" y="1925860"/>
        <a:ext cx="3845569" cy="2212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AE78B-9F1B-4332-9CCE-B26506C197CF}">
      <dsp:nvSpPr>
        <dsp:cNvPr id="0" name=""/>
        <dsp:cNvSpPr/>
      </dsp:nvSpPr>
      <dsp:spPr>
        <a:xfrm>
          <a:off x="0" y="341339"/>
          <a:ext cx="8458200" cy="453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6450" tIns="37490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Jan. 12 (11:59am EST)</a:t>
          </a:r>
        </a:p>
        <a:p>
          <a:pPr marL="342900" lvl="2" indent="-171450" algn="l" defTabSz="800100">
            <a:lnSpc>
              <a:spcPct val="90000"/>
            </a:lnSpc>
            <a:spcBef>
              <a:spcPct val="0"/>
            </a:spcBef>
            <a:spcAft>
              <a:spcPct val="15000"/>
            </a:spcAft>
            <a:buChar char="•"/>
          </a:pPr>
          <a:r>
            <a:rPr lang="en-US" sz="1800" kern="1200" dirty="0"/>
            <a:t>Kit of Parts Replacement System Closes</a:t>
          </a:r>
        </a:p>
        <a:p>
          <a:pPr marL="171450" lvl="1" indent="-171450" algn="l" defTabSz="800100">
            <a:lnSpc>
              <a:spcPct val="90000"/>
            </a:lnSpc>
            <a:spcBef>
              <a:spcPct val="0"/>
            </a:spcBef>
            <a:spcAft>
              <a:spcPct val="15000"/>
            </a:spcAft>
            <a:buChar char="•"/>
          </a:pPr>
          <a:r>
            <a:rPr lang="en-US" sz="1800" kern="1200" dirty="0"/>
            <a:t>Jan. 24 (5:00pm EST)</a:t>
          </a:r>
        </a:p>
        <a:p>
          <a:pPr marL="342900" lvl="2" indent="-171450" algn="l" defTabSz="800100">
            <a:lnSpc>
              <a:spcPct val="90000"/>
            </a:lnSpc>
            <a:spcBef>
              <a:spcPct val="0"/>
            </a:spcBef>
            <a:spcAft>
              <a:spcPct val="15000"/>
            </a:spcAft>
            <a:buChar char="•"/>
          </a:pPr>
          <a:r>
            <a:rPr lang="en-US" sz="1800" kern="1200" dirty="0"/>
            <a:t>Additional Event Payment Deadline</a:t>
          </a:r>
        </a:p>
        <a:p>
          <a:pPr marL="171450" lvl="1" indent="-171450" algn="l" defTabSz="800100">
            <a:lnSpc>
              <a:spcPct val="90000"/>
            </a:lnSpc>
            <a:spcBef>
              <a:spcPct val="0"/>
            </a:spcBef>
            <a:spcAft>
              <a:spcPct val="15000"/>
            </a:spcAft>
            <a:buChar char="•"/>
          </a:pPr>
          <a:r>
            <a:rPr lang="en-US" sz="1800" kern="1200" dirty="0"/>
            <a:t>Jan. 26 (12:00pm EST)</a:t>
          </a:r>
        </a:p>
        <a:p>
          <a:pPr marL="342900" lvl="2" indent="-171450" algn="l" defTabSz="800100">
            <a:lnSpc>
              <a:spcPct val="90000"/>
            </a:lnSpc>
            <a:spcBef>
              <a:spcPct val="0"/>
            </a:spcBef>
            <a:spcAft>
              <a:spcPct val="15000"/>
            </a:spcAft>
            <a:buChar char="•"/>
          </a:pPr>
          <a:r>
            <a:rPr lang="en-US" sz="1800" i="1" kern="1200" dirty="0"/>
            <a:t>FIRST</a:t>
          </a:r>
          <a:r>
            <a:rPr lang="en-US" sz="1800" kern="1200" dirty="0"/>
            <a:t> Choice Regular Ordering Opens</a:t>
          </a:r>
        </a:p>
        <a:p>
          <a:pPr marL="171450" lvl="1" indent="-171450" algn="l" defTabSz="800100">
            <a:lnSpc>
              <a:spcPct val="90000"/>
            </a:lnSpc>
            <a:spcBef>
              <a:spcPct val="0"/>
            </a:spcBef>
            <a:spcAft>
              <a:spcPct val="15000"/>
            </a:spcAft>
            <a:buChar char="•"/>
          </a:pPr>
          <a:r>
            <a:rPr lang="en-US" sz="1800" kern="1200" dirty="0"/>
            <a:t>Feb. 8 (3:00pm EST)</a:t>
          </a:r>
        </a:p>
        <a:p>
          <a:pPr marL="342900" lvl="2" indent="-171450" algn="l" defTabSz="800100">
            <a:lnSpc>
              <a:spcPct val="90000"/>
            </a:lnSpc>
            <a:spcBef>
              <a:spcPct val="0"/>
            </a:spcBef>
            <a:spcAft>
              <a:spcPct val="15000"/>
            </a:spcAft>
            <a:buChar char="•"/>
          </a:pPr>
          <a:r>
            <a:rPr lang="en-US" sz="1800" kern="1200"/>
            <a:t>Dean’s List application and Woodie Flowers submissions</a:t>
          </a:r>
        </a:p>
        <a:p>
          <a:pPr marL="171450" lvl="1" indent="-171450" algn="l" defTabSz="800100">
            <a:lnSpc>
              <a:spcPct val="90000"/>
            </a:lnSpc>
            <a:spcBef>
              <a:spcPct val="0"/>
            </a:spcBef>
            <a:spcAft>
              <a:spcPct val="15000"/>
            </a:spcAft>
            <a:buChar char="•"/>
          </a:pPr>
          <a:r>
            <a:rPr lang="en-US" sz="1800" kern="1200" dirty="0"/>
            <a:t>Feb. 15 (3:00pm EST)</a:t>
          </a:r>
        </a:p>
        <a:p>
          <a:pPr marL="342900" lvl="2" indent="-171450" algn="l" defTabSz="800100">
            <a:lnSpc>
              <a:spcPct val="90000"/>
            </a:lnSpc>
            <a:spcBef>
              <a:spcPct val="0"/>
            </a:spcBef>
            <a:spcAft>
              <a:spcPct val="15000"/>
            </a:spcAft>
            <a:buChar char="•"/>
          </a:pPr>
          <a:r>
            <a:rPr lang="en-US" sz="1800" kern="1200" dirty="0"/>
            <a:t>Impact Award submission</a:t>
          </a:r>
        </a:p>
        <a:p>
          <a:pPr marL="171450" lvl="1" indent="-171450" algn="l" defTabSz="800100">
            <a:lnSpc>
              <a:spcPct val="90000"/>
            </a:lnSpc>
            <a:spcBef>
              <a:spcPct val="0"/>
            </a:spcBef>
            <a:spcAft>
              <a:spcPct val="15000"/>
            </a:spcAft>
            <a:buChar char="•"/>
          </a:pPr>
          <a:r>
            <a:rPr lang="en-US" sz="1800" kern="1200" dirty="0"/>
            <a:t>Feb. 23	</a:t>
          </a:r>
        </a:p>
        <a:p>
          <a:pPr marL="342900" lvl="2" indent="-171450" algn="l" defTabSz="800100">
            <a:lnSpc>
              <a:spcPct val="90000"/>
            </a:lnSpc>
            <a:spcBef>
              <a:spcPct val="0"/>
            </a:spcBef>
            <a:spcAft>
              <a:spcPct val="15000"/>
            </a:spcAft>
            <a:buChar char="•"/>
          </a:pPr>
          <a:r>
            <a:rPr lang="en-US" sz="1800" kern="1200" dirty="0"/>
            <a:t>Sanghi and Moorthy Family Inspiration Scholarship Applications Due</a:t>
          </a:r>
        </a:p>
        <a:p>
          <a:pPr marL="342900" lvl="2" indent="-171450" algn="l" defTabSz="800100">
            <a:lnSpc>
              <a:spcPct val="90000"/>
            </a:lnSpc>
            <a:spcBef>
              <a:spcPct val="0"/>
            </a:spcBef>
            <a:spcAft>
              <a:spcPct val="15000"/>
            </a:spcAft>
            <a:buChar char="•"/>
          </a:pPr>
          <a:r>
            <a:rPr lang="en-US" sz="1800" kern="1200"/>
            <a:t>AZ Teacher of the Year Essay due</a:t>
          </a:r>
        </a:p>
      </dsp:txBody>
      <dsp:txXfrm>
        <a:off x="0" y="341339"/>
        <a:ext cx="8458200" cy="4536000"/>
      </dsp:txXfrm>
    </dsp:sp>
    <dsp:sp modelId="{CD62E7F7-DB47-4E1D-BEDC-BB0E41A3C0EA}">
      <dsp:nvSpPr>
        <dsp:cNvPr id="0" name=""/>
        <dsp:cNvSpPr/>
      </dsp:nvSpPr>
      <dsp:spPr>
        <a:xfrm>
          <a:off x="422910" y="75659"/>
          <a:ext cx="592074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800100">
            <a:lnSpc>
              <a:spcPct val="90000"/>
            </a:lnSpc>
            <a:spcBef>
              <a:spcPct val="0"/>
            </a:spcBef>
            <a:spcAft>
              <a:spcPct val="35000"/>
            </a:spcAft>
            <a:buNone/>
          </a:pPr>
          <a:r>
            <a:rPr lang="en-US" sz="1800" b="1" kern="1200"/>
            <a:t>Important Dates</a:t>
          </a:r>
          <a:endParaRPr lang="en-US" sz="1800" kern="1200"/>
        </a:p>
      </dsp:txBody>
      <dsp:txXfrm>
        <a:off x="448849" y="101598"/>
        <a:ext cx="5868862"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FEBDC-21F6-4C5D-8C30-AE315848D70A}">
      <dsp:nvSpPr>
        <dsp:cNvPr id="0" name=""/>
        <dsp:cNvSpPr/>
      </dsp:nvSpPr>
      <dsp:spPr>
        <a:xfrm>
          <a:off x="0" y="526240"/>
          <a:ext cx="8229600" cy="13538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3EC63B-F80B-451F-B94D-CA46178AC791}">
      <dsp:nvSpPr>
        <dsp:cNvPr id="0" name=""/>
        <dsp:cNvSpPr/>
      </dsp:nvSpPr>
      <dsp:spPr>
        <a:xfrm>
          <a:off x="409529" y="831252"/>
          <a:ext cx="744598" cy="7445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8D12B1-29C4-4FED-869E-ABA3B4FB5EF2}">
      <dsp:nvSpPr>
        <dsp:cNvPr id="0" name=""/>
        <dsp:cNvSpPr/>
      </dsp:nvSpPr>
      <dsp:spPr>
        <a:xfrm>
          <a:off x="1563656" y="526240"/>
          <a:ext cx="6664415" cy="135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79" tIns="143279" rIns="143279" bIns="143279" numCol="1" spcCol="1270" anchor="ctr" anchorCtr="0">
          <a:noAutofit/>
        </a:bodyPr>
        <a:lstStyle/>
        <a:p>
          <a:pPr marL="0" lvl="0" indent="0" algn="l" defTabSz="1111250">
            <a:lnSpc>
              <a:spcPct val="90000"/>
            </a:lnSpc>
            <a:spcBef>
              <a:spcPct val="0"/>
            </a:spcBef>
            <a:spcAft>
              <a:spcPct val="35000"/>
            </a:spcAft>
            <a:buNone/>
          </a:pPr>
          <a:r>
            <a:rPr lang="en-US" sz="2500" b="1" kern="1200" dirty="0"/>
            <a:t>Do a complete inventory</a:t>
          </a:r>
          <a:endParaRPr lang="en-US" sz="2500" kern="1200" dirty="0"/>
        </a:p>
      </dsp:txBody>
      <dsp:txXfrm>
        <a:off x="1563656" y="526240"/>
        <a:ext cx="6664415" cy="1353814"/>
      </dsp:txXfrm>
    </dsp:sp>
    <dsp:sp modelId="{F8C90D38-0C21-4E45-A69B-173948D9973F}">
      <dsp:nvSpPr>
        <dsp:cNvPr id="0" name=""/>
        <dsp:cNvSpPr/>
      </dsp:nvSpPr>
      <dsp:spPr>
        <a:xfrm>
          <a:off x="0" y="2287052"/>
          <a:ext cx="8229600" cy="20246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8C42E-D939-4BDD-8D77-388CB8B12C2A}">
      <dsp:nvSpPr>
        <dsp:cNvPr id="0" name=""/>
        <dsp:cNvSpPr/>
      </dsp:nvSpPr>
      <dsp:spPr>
        <a:xfrm>
          <a:off x="409529" y="2952668"/>
          <a:ext cx="744598" cy="74459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9A9076-F865-4209-BEAB-ECABDE1E0711}">
      <dsp:nvSpPr>
        <dsp:cNvPr id="0" name=""/>
        <dsp:cNvSpPr/>
      </dsp:nvSpPr>
      <dsp:spPr>
        <a:xfrm>
          <a:off x="1463943" y="2648047"/>
          <a:ext cx="2538691" cy="135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79" tIns="143279" rIns="143279" bIns="143279" numCol="1" spcCol="1270" anchor="ctr" anchorCtr="0">
          <a:noAutofit/>
        </a:bodyPr>
        <a:lstStyle/>
        <a:p>
          <a:pPr marL="0" lvl="0" indent="0" algn="l" defTabSz="1111250">
            <a:lnSpc>
              <a:spcPct val="90000"/>
            </a:lnSpc>
            <a:spcBef>
              <a:spcPct val="0"/>
            </a:spcBef>
            <a:spcAft>
              <a:spcPct val="35000"/>
            </a:spcAft>
            <a:buNone/>
          </a:pPr>
          <a:r>
            <a:rPr lang="en-US" sz="2500" b="1" i="1" kern="1200" dirty="0"/>
            <a:t>Notify FIRST by 12:00PM ET on Jan. 12</a:t>
          </a:r>
          <a:endParaRPr lang="en-US" sz="2500" kern="1200" dirty="0"/>
        </a:p>
      </dsp:txBody>
      <dsp:txXfrm>
        <a:off x="1463943" y="2648047"/>
        <a:ext cx="2538691" cy="1353814"/>
      </dsp:txXfrm>
    </dsp:sp>
    <dsp:sp modelId="{83CC7CB6-6E36-4C5A-B3E8-7CBE63086AC3}">
      <dsp:nvSpPr>
        <dsp:cNvPr id="0" name=""/>
        <dsp:cNvSpPr/>
      </dsp:nvSpPr>
      <dsp:spPr>
        <a:xfrm>
          <a:off x="4131134" y="2286971"/>
          <a:ext cx="3958540" cy="2075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79" tIns="143279" rIns="143279" bIns="143279" numCol="1" spcCol="1270" anchor="ctr" anchorCtr="0">
          <a:noAutofit/>
        </a:bodyPr>
        <a:lstStyle/>
        <a:p>
          <a:pPr marL="0" lvl="0" indent="0" algn="l" defTabSz="533400">
            <a:lnSpc>
              <a:spcPct val="90000"/>
            </a:lnSpc>
            <a:spcBef>
              <a:spcPct val="0"/>
            </a:spcBef>
            <a:spcAft>
              <a:spcPct val="35000"/>
            </a:spcAft>
            <a:buNone/>
          </a:pPr>
          <a:r>
            <a:rPr lang="en-US" sz="1200" b="1" kern="1200"/>
            <a:t>You only get to order once so make sure you’ve received everything </a:t>
          </a:r>
          <a:endParaRPr lang="en-US" sz="1200" kern="1200"/>
        </a:p>
        <a:p>
          <a:pPr marL="114300" lvl="1" indent="-114300" algn="l" defTabSz="533400">
            <a:lnSpc>
              <a:spcPct val="90000"/>
            </a:lnSpc>
            <a:spcBef>
              <a:spcPct val="0"/>
            </a:spcBef>
            <a:spcAft>
              <a:spcPct val="15000"/>
            </a:spcAft>
            <a:buChar char="•"/>
          </a:pPr>
          <a:r>
            <a:rPr lang="en-US" sz="1200" b="1" kern="1200" dirty="0"/>
            <a:t>Lead Coach/Mentor 1 or 2 logs in to team’s account</a:t>
          </a:r>
          <a:endParaRPr lang="en-US" sz="1200" kern="1200" dirty="0"/>
        </a:p>
        <a:p>
          <a:pPr marL="114300" lvl="1" indent="-114300" algn="l" defTabSz="533400">
            <a:lnSpc>
              <a:spcPct val="90000"/>
            </a:lnSpc>
            <a:spcBef>
              <a:spcPct val="0"/>
            </a:spcBef>
            <a:spcAft>
              <a:spcPct val="15000"/>
            </a:spcAft>
            <a:buChar char="•"/>
          </a:pPr>
          <a:r>
            <a:rPr lang="en-US" sz="1200" b="1" kern="1200" dirty="0"/>
            <a:t>Click on the “Payments and Product” drop down menu and select “Order Replacement Parts”</a:t>
          </a:r>
          <a:endParaRPr lang="en-US" sz="1200" kern="1200" dirty="0"/>
        </a:p>
        <a:p>
          <a:pPr marL="114300" lvl="1" indent="-114300" algn="l" defTabSz="533400">
            <a:lnSpc>
              <a:spcPct val="90000"/>
            </a:lnSpc>
            <a:spcBef>
              <a:spcPct val="0"/>
            </a:spcBef>
            <a:spcAft>
              <a:spcPct val="15000"/>
            </a:spcAft>
            <a:buChar char="•"/>
          </a:pPr>
          <a:r>
            <a:rPr lang="en-US" sz="1200" b="1" kern="1200" dirty="0"/>
            <a:t>Follow further directions</a:t>
          </a:r>
          <a:endParaRPr lang="en-US" sz="1200" kern="1200" dirty="0"/>
        </a:p>
      </dsp:txBody>
      <dsp:txXfrm>
        <a:off x="4131134" y="2286971"/>
        <a:ext cx="3958540" cy="2075966"/>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1/7/2023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8E7F6-B39D-43CA-875D-263A13B5B54E}" type="slidenum">
              <a:rPr lang="en-US" smtClean="0"/>
              <a:pPr/>
              <a:t>‹#›</a:t>
            </a:fld>
            <a:endParaRPr lang="en-US"/>
          </a:p>
        </p:txBody>
      </p:sp>
      <p:sp>
        <p:nvSpPr>
          <p:cNvPr id="7" name="Title Placeholder 1">
            <a:extLst>
              <a:ext uri="{FF2B5EF4-FFF2-40B4-BE49-F238E27FC236}">
                <a16:creationId xmlns:a16="http://schemas.microsoft.com/office/drawing/2014/main" id="{7BF8176A-F1BE-407F-99B4-352B68FD0DA6}"/>
              </a:ext>
            </a:extLst>
          </p:cNvPr>
          <p:cNvSpPr txBox="1">
            <a:spLocks/>
          </p:cNvSpPr>
          <p:nvPr userDrawn="1"/>
        </p:nvSpPr>
        <p:spPr>
          <a:xfrm>
            <a:off x="2590800" y="274638"/>
            <a:ext cx="609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kern="1200">
                <a:solidFill>
                  <a:schemeClr val="tx1"/>
                </a:solidFill>
                <a:latin typeface="+mn-lt"/>
                <a:ea typeface="+mj-ea"/>
                <a:cs typeface="+mj-cs"/>
              </a:defRPr>
            </a:lvl1pPr>
          </a:lstStyle>
          <a:p>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187108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1/7/2023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8E7F6-B39D-43CA-875D-263A13B5B54E}" type="slidenum">
              <a:rPr lang="en-US" smtClean="0"/>
              <a:pPr/>
              <a:t>‹#›</a:t>
            </a:fld>
            <a:endParaRPr lang="en-US"/>
          </a:p>
        </p:txBody>
      </p:sp>
      <p:sp>
        <p:nvSpPr>
          <p:cNvPr id="7" name="Title Placeholder 1">
            <a:extLst>
              <a:ext uri="{FF2B5EF4-FFF2-40B4-BE49-F238E27FC236}">
                <a16:creationId xmlns:a16="http://schemas.microsoft.com/office/drawing/2014/main" id="{E8CEF5CE-FBD0-48A8-8BF0-E7CCD780C189}"/>
              </a:ext>
            </a:extLst>
          </p:cNvPr>
          <p:cNvSpPr>
            <a:spLocks noGrp="1"/>
          </p:cNvSpPr>
          <p:nvPr>
            <p:ph type="title" hasCustomPrompt="1"/>
          </p:nvPr>
        </p:nvSpPr>
        <p:spPr>
          <a:xfrm>
            <a:off x="2590800" y="274638"/>
            <a:ext cx="6096000" cy="1143000"/>
          </a:xfrm>
          <a:prstGeom prst="rect">
            <a:avLst/>
          </a:prstGeom>
        </p:spPr>
        <p:txBody>
          <a:bodyPr vert="horz" lIns="91440" tIns="45720" rIns="91440" bIns="45720" rtlCol="0" anchor="ctr">
            <a:noAutofit/>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61685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1/7/2023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8E7F6-B39D-43CA-875D-263A13B5B54E}" type="slidenum">
              <a:rPr lang="en-US" smtClean="0"/>
              <a:pPr/>
              <a:t>‹#›</a:t>
            </a:fld>
            <a:endParaRPr lang="en-US"/>
          </a:p>
        </p:txBody>
      </p:sp>
      <p:sp>
        <p:nvSpPr>
          <p:cNvPr id="7" name="Title Placeholder 1">
            <a:extLst>
              <a:ext uri="{FF2B5EF4-FFF2-40B4-BE49-F238E27FC236}">
                <a16:creationId xmlns:a16="http://schemas.microsoft.com/office/drawing/2014/main" id="{89ECD588-F24E-4EF7-A6A0-DFAA164F4C56}"/>
              </a:ext>
            </a:extLst>
          </p:cNvPr>
          <p:cNvSpPr>
            <a:spLocks noGrp="1"/>
          </p:cNvSpPr>
          <p:nvPr>
            <p:ph type="title" hasCustomPrompt="1"/>
          </p:nvPr>
        </p:nvSpPr>
        <p:spPr>
          <a:xfrm rot="5400000">
            <a:off x="5044646" y="2613025"/>
            <a:ext cx="6096000" cy="1143000"/>
          </a:xfrm>
          <a:prstGeom prst="rect">
            <a:avLst/>
          </a:prstGeom>
        </p:spPr>
        <p:txBody>
          <a:bodyPr vert="horz" lIns="91440" tIns="45720" rIns="91440" bIns="45720" rtlCol="0" anchor="ctr">
            <a:noAutofit/>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2477379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ADE5-E573-9031-CC54-8279ACED3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1FA7A-EC91-4BF7-B51D-4C688AF70A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0B662-335B-3C9C-9BFC-FEB05A32D7EB}"/>
              </a:ext>
            </a:extLst>
          </p:cNvPr>
          <p:cNvSpPr>
            <a:spLocks noGrp="1"/>
          </p:cNvSpPr>
          <p:nvPr>
            <p:ph type="dt" sz="half" idx="10"/>
          </p:nvPr>
        </p:nvSpPr>
        <p:spPr/>
        <p:txBody>
          <a:bodyPr/>
          <a:lstStyle/>
          <a:p>
            <a:fld id="{40A8BDD2-6E80-4917-A96A-AE9D086414FB}" type="datetimeFigureOut">
              <a:rPr lang="en-US" smtClean="0"/>
              <a:t>1/10/2024</a:t>
            </a:fld>
            <a:endParaRPr lang="en-US"/>
          </a:p>
        </p:txBody>
      </p:sp>
      <p:sp>
        <p:nvSpPr>
          <p:cNvPr id="5" name="Footer Placeholder 4">
            <a:extLst>
              <a:ext uri="{FF2B5EF4-FFF2-40B4-BE49-F238E27FC236}">
                <a16:creationId xmlns:a16="http://schemas.microsoft.com/office/drawing/2014/main" id="{87BE0A15-0F12-E513-55DD-0BCDE930E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85C1E-24D8-4230-C21E-EF70FA24CF3C}"/>
              </a:ext>
            </a:extLst>
          </p:cNvPr>
          <p:cNvSpPr>
            <a:spLocks noGrp="1"/>
          </p:cNvSpPr>
          <p:nvPr>
            <p:ph type="sldNum" sz="quarter" idx="12"/>
          </p:nvPr>
        </p:nvSpPr>
        <p:spPr/>
        <p:txBody>
          <a:bodyPr/>
          <a:lstStyle/>
          <a:p>
            <a:fld id="{7097B44E-32C5-484A-A2B8-8D19243B6BFB}" type="slidenum">
              <a:rPr lang="en-US" smtClean="0"/>
              <a:t>‹#›</a:t>
            </a:fld>
            <a:endParaRPr lang="en-US"/>
          </a:p>
        </p:txBody>
      </p:sp>
    </p:spTree>
    <p:extLst>
      <p:ext uri="{BB962C8B-B14F-4D97-AF65-F5344CB8AC3E}">
        <p14:creationId xmlns:p14="http://schemas.microsoft.com/office/powerpoint/2010/main" val="10154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1/7/2023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8E7F6-B39D-43CA-875D-263A13B5B54E}" type="slidenum">
              <a:rPr lang="en-US" smtClean="0"/>
              <a:pPr/>
              <a:t>‹#›</a:t>
            </a:fld>
            <a:endParaRPr lang="en-US"/>
          </a:p>
        </p:txBody>
      </p:sp>
      <p:sp>
        <p:nvSpPr>
          <p:cNvPr id="8" name="Title Placeholder 1">
            <a:extLst>
              <a:ext uri="{FF2B5EF4-FFF2-40B4-BE49-F238E27FC236}">
                <a16:creationId xmlns:a16="http://schemas.microsoft.com/office/drawing/2014/main" id="{7A3EB39F-356A-48F9-96AE-1EBC2E636930}"/>
              </a:ext>
            </a:extLst>
          </p:cNvPr>
          <p:cNvSpPr txBox="1">
            <a:spLocks/>
          </p:cNvSpPr>
          <p:nvPr userDrawn="1"/>
        </p:nvSpPr>
        <p:spPr>
          <a:xfrm>
            <a:off x="2590800" y="274638"/>
            <a:ext cx="609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kern="1200">
                <a:solidFill>
                  <a:schemeClr val="tx1"/>
                </a:solidFill>
                <a:latin typeface="+mn-lt"/>
                <a:ea typeface="+mj-ea"/>
                <a:cs typeface="+mj-cs"/>
              </a:defRPr>
            </a:lvl1pPr>
          </a:lstStyle>
          <a:p>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1241657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1/7/2023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8E7F6-B39D-43CA-875D-263A13B5B54E}" type="slidenum">
              <a:rPr lang="en-US" smtClean="0"/>
              <a:pPr/>
              <a:t>‹#›</a:t>
            </a:fld>
            <a:endParaRPr lang="en-US"/>
          </a:p>
        </p:txBody>
      </p:sp>
      <p:sp>
        <p:nvSpPr>
          <p:cNvPr id="7" name="Title Placeholder 1">
            <a:extLst>
              <a:ext uri="{FF2B5EF4-FFF2-40B4-BE49-F238E27FC236}">
                <a16:creationId xmlns:a16="http://schemas.microsoft.com/office/drawing/2014/main" id="{9742C928-4DED-400A-895F-F65E98A85017}"/>
              </a:ext>
            </a:extLst>
          </p:cNvPr>
          <p:cNvSpPr txBox="1">
            <a:spLocks/>
          </p:cNvSpPr>
          <p:nvPr userDrawn="1"/>
        </p:nvSpPr>
        <p:spPr>
          <a:xfrm>
            <a:off x="2590800" y="274638"/>
            <a:ext cx="609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kern="1200">
                <a:solidFill>
                  <a:schemeClr val="tx1"/>
                </a:solidFill>
                <a:latin typeface="+mn-lt"/>
                <a:ea typeface="+mj-ea"/>
                <a:cs typeface="+mj-cs"/>
              </a:defRPr>
            </a:lvl1pPr>
          </a:lstStyle>
          <a:p>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245486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1/7/2023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8E7F6-B39D-43CA-875D-263A13B5B54E}" type="slidenum">
              <a:rPr lang="en-US" smtClean="0"/>
              <a:pPr/>
              <a:t>‹#›</a:t>
            </a:fld>
            <a:endParaRPr lang="en-US"/>
          </a:p>
        </p:txBody>
      </p:sp>
      <p:sp>
        <p:nvSpPr>
          <p:cNvPr id="9" name="Title Placeholder 1">
            <a:extLst>
              <a:ext uri="{FF2B5EF4-FFF2-40B4-BE49-F238E27FC236}">
                <a16:creationId xmlns:a16="http://schemas.microsoft.com/office/drawing/2014/main" id="{DB2FDF68-F836-436A-9483-C35670493793}"/>
              </a:ext>
            </a:extLst>
          </p:cNvPr>
          <p:cNvSpPr>
            <a:spLocks noGrp="1"/>
          </p:cNvSpPr>
          <p:nvPr>
            <p:ph type="title" hasCustomPrompt="1"/>
          </p:nvPr>
        </p:nvSpPr>
        <p:spPr>
          <a:xfrm>
            <a:off x="2590800" y="274638"/>
            <a:ext cx="6096000" cy="1143000"/>
          </a:xfrm>
          <a:prstGeom prst="rect">
            <a:avLst/>
          </a:prstGeom>
        </p:spPr>
        <p:txBody>
          <a:bodyPr vert="horz" lIns="91440" tIns="45720" rIns="91440" bIns="45720" rtlCol="0" anchor="ctr">
            <a:noAutofit/>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374018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1/7/2023</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8E7F6-B39D-43CA-875D-263A13B5B54E}" type="slidenum">
              <a:rPr lang="en-US" smtClean="0"/>
              <a:pPr/>
              <a:t>‹#›</a:t>
            </a:fld>
            <a:endParaRPr lang="en-US"/>
          </a:p>
        </p:txBody>
      </p:sp>
      <p:sp>
        <p:nvSpPr>
          <p:cNvPr id="11" name="Title Placeholder 1">
            <a:extLst>
              <a:ext uri="{FF2B5EF4-FFF2-40B4-BE49-F238E27FC236}">
                <a16:creationId xmlns:a16="http://schemas.microsoft.com/office/drawing/2014/main" id="{42374502-C111-4E87-A579-1BDDD759B432}"/>
              </a:ext>
            </a:extLst>
          </p:cNvPr>
          <p:cNvSpPr txBox="1">
            <a:spLocks/>
          </p:cNvSpPr>
          <p:nvPr userDrawn="1"/>
        </p:nvSpPr>
        <p:spPr>
          <a:xfrm>
            <a:off x="2590800" y="274638"/>
            <a:ext cx="609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kern="1200">
                <a:solidFill>
                  <a:schemeClr val="tx1"/>
                </a:solidFill>
                <a:latin typeface="+mn-lt"/>
                <a:ea typeface="+mj-ea"/>
                <a:cs typeface="+mj-cs"/>
              </a:defRPr>
            </a:lvl1pPr>
          </a:lstStyle>
          <a:p>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29792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1/7/2023</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8E7F6-B39D-43CA-875D-263A13B5B54E}" type="slidenum">
              <a:rPr lang="en-US" smtClean="0"/>
              <a:pPr/>
              <a:t>‹#›</a:t>
            </a:fld>
            <a:endParaRPr lang="en-US"/>
          </a:p>
        </p:txBody>
      </p:sp>
      <p:sp>
        <p:nvSpPr>
          <p:cNvPr id="6" name="Title Placeholder 1">
            <a:extLst>
              <a:ext uri="{FF2B5EF4-FFF2-40B4-BE49-F238E27FC236}">
                <a16:creationId xmlns:a16="http://schemas.microsoft.com/office/drawing/2014/main" id="{10773F6A-8E57-4B42-B4F4-4E81BBD872F9}"/>
              </a:ext>
            </a:extLst>
          </p:cNvPr>
          <p:cNvSpPr>
            <a:spLocks noGrp="1"/>
          </p:cNvSpPr>
          <p:nvPr>
            <p:ph type="title" hasCustomPrompt="1"/>
          </p:nvPr>
        </p:nvSpPr>
        <p:spPr>
          <a:xfrm>
            <a:off x="2590800" y="274638"/>
            <a:ext cx="6096000" cy="1143000"/>
          </a:xfrm>
          <a:prstGeom prst="rect">
            <a:avLst/>
          </a:prstGeom>
        </p:spPr>
        <p:txBody>
          <a:bodyPr vert="horz" lIns="91440" tIns="45720" rIns="91440" bIns="45720" rtlCol="0" anchor="ctr">
            <a:noAutofit/>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287709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1/7/2023</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8E7F6-B39D-43CA-875D-263A13B5B54E}" type="slidenum">
              <a:rPr lang="en-US" smtClean="0"/>
              <a:pPr/>
              <a:t>‹#›</a:t>
            </a:fld>
            <a:endParaRPr lang="en-US"/>
          </a:p>
        </p:txBody>
      </p:sp>
      <p:sp>
        <p:nvSpPr>
          <p:cNvPr id="5" name="Title Placeholder 1">
            <a:extLst>
              <a:ext uri="{FF2B5EF4-FFF2-40B4-BE49-F238E27FC236}">
                <a16:creationId xmlns:a16="http://schemas.microsoft.com/office/drawing/2014/main" id="{218C5D3E-54CE-4DBB-8B9C-693AEB1CA732}"/>
              </a:ext>
            </a:extLst>
          </p:cNvPr>
          <p:cNvSpPr>
            <a:spLocks noGrp="1"/>
          </p:cNvSpPr>
          <p:nvPr>
            <p:ph type="title" hasCustomPrompt="1"/>
          </p:nvPr>
        </p:nvSpPr>
        <p:spPr>
          <a:xfrm>
            <a:off x="2590800" y="274638"/>
            <a:ext cx="6096000" cy="1143000"/>
          </a:xfrm>
          <a:prstGeom prst="rect">
            <a:avLst/>
          </a:prstGeom>
        </p:spPr>
        <p:txBody>
          <a:bodyPr vert="horz" lIns="91440" tIns="45720" rIns="91440" bIns="45720" rtlCol="0" anchor="ctr">
            <a:noAutofit/>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258238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049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504950"/>
            <a:ext cx="5111750" cy="46212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667000"/>
            <a:ext cx="3008313" cy="3459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dirty="0"/>
              <a:t>1/7/2023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8E7F6-B39D-43CA-875D-263A13B5B54E}" type="slidenum">
              <a:rPr lang="en-US" smtClean="0"/>
              <a:pPr/>
              <a:t>‹#›</a:t>
            </a:fld>
            <a:endParaRPr lang="en-US"/>
          </a:p>
        </p:txBody>
      </p:sp>
      <p:sp>
        <p:nvSpPr>
          <p:cNvPr id="8" name="Title Placeholder 1">
            <a:extLst>
              <a:ext uri="{FF2B5EF4-FFF2-40B4-BE49-F238E27FC236}">
                <a16:creationId xmlns:a16="http://schemas.microsoft.com/office/drawing/2014/main" id="{2E3EB592-EDD8-427C-A171-A083A8BFF1B8}"/>
              </a:ext>
            </a:extLst>
          </p:cNvPr>
          <p:cNvSpPr txBox="1">
            <a:spLocks/>
          </p:cNvSpPr>
          <p:nvPr userDrawn="1"/>
        </p:nvSpPr>
        <p:spPr>
          <a:xfrm>
            <a:off x="2590800" y="274638"/>
            <a:ext cx="609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kern="1200">
                <a:solidFill>
                  <a:schemeClr val="tx1"/>
                </a:solidFill>
                <a:latin typeface="+mn-lt"/>
                <a:ea typeface="+mj-ea"/>
                <a:cs typeface="+mj-cs"/>
              </a:defRPr>
            </a:lvl1pPr>
          </a:lstStyle>
          <a:p>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282670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48768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00" y="1676399"/>
            <a:ext cx="5486400" cy="3127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286000" y="54435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1/7/2023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8E7F6-B39D-43CA-875D-263A13B5B54E}" type="slidenum">
              <a:rPr lang="en-US" smtClean="0"/>
              <a:pPr/>
              <a:t>‹#›</a:t>
            </a:fld>
            <a:endParaRPr lang="en-US"/>
          </a:p>
        </p:txBody>
      </p:sp>
      <p:sp>
        <p:nvSpPr>
          <p:cNvPr id="8" name="Title Placeholder 1">
            <a:extLst>
              <a:ext uri="{FF2B5EF4-FFF2-40B4-BE49-F238E27FC236}">
                <a16:creationId xmlns:a16="http://schemas.microsoft.com/office/drawing/2014/main" id="{4FDDB6F1-D987-4848-8193-EC23539FF35E}"/>
              </a:ext>
            </a:extLst>
          </p:cNvPr>
          <p:cNvSpPr txBox="1">
            <a:spLocks/>
          </p:cNvSpPr>
          <p:nvPr userDrawn="1"/>
        </p:nvSpPr>
        <p:spPr>
          <a:xfrm>
            <a:off x="2590800" y="274638"/>
            <a:ext cx="609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900" kern="1200">
                <a:solidFill>
                  <a:schemeClr val="tx1"/>
                </a:solidFill>
                <a:latin typeface="+mn-lt"/>
                <a:ea typeface="+mj-ea"/>
                <a:cs typeface="+mj-cs"/>
              </a:defRPr>
            </a:lvl1pPr>
          </a:lstStyle>
          <a:p>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Tree>
    <p:extLst>
      <p:ext uri="{BB962C8B-B14F-4D97-AF65-F5344CB8AC3E}">
        <p14:creationId xmlns:p14="http://schemas.microsoft.com/office/powerpoint/2010/main" val="55162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0800" y="274638"/>
            <a:ext cx="60960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latin typeface="Roboto" panose="02000000000000000000" pitchFamily="2" charset="0"/>
                <a:ea typeface="Roboto" panose="02000000000000000000" pitchFamily="2" charset="0"/>
                <a:cs typeface="Arial" panose="020B0604020202020204" pitchFamily="34" charset="0"/>
              </a:rPr>
              <a:t> Arizona </a:t>
            </a:r>
            <a:r>
              <a:rPr lang="en-US" i="1" dirty="0">
                <a:latin typeface="Roboto" panose="02000000000000000000" pitchFamily="2" charset="0"/>
                <a:ea typeface="Roboto" panose="02000000000000000000" pitchFamily="2" charset="0"/>
                <a:cs typeface="Arial" panose="020B0604020202020204" pitchFamily="34" charset="0"/>
              </a:rPr>
              <a:t>FIRST</a:t>
            </a:r>
            <a:r>
              <a:rPr lang="en-US" dirty="0">
                <a:latin typeface="Roboto" panose="02000000000000000000" pitchFamily="2" charset="0"/>
                <a:ea typeface="Roboto" panose="02000000000000000000" pitchFamily="2" charset="0"/>
                <a:cs typeface="Arial" panose="020B0604020202020204" pitchFamily="34" charset="0"/>
              </a:rPr>
              <a:t> Robotics</a:t>
            </a:r>
            <a:br>
              <a:rPr lang="en-US" dirty="0">
                <a:latin typeface="Roboto" panose="02000000000000000000" pitchFamily="2" charset="0"/>
                <a:ea typeface="Roboto" panose="02000000000000000000" pitchFamily="2" charset="0"/>
                <a:cs typeface="Arial" panose="020B0604020202020204" pitchFamily="34" charset="0"/>
              </a:rPr>
            </a:br>
            <a:r>
              <a:rPr lang="en-US" sz="4000" dirty="0">
                <a:latin typeface="Roboto" panose="02000000000000000000" pitchFamily="2" charset="0"/>
                <a:ea typeface="Roboto" panose="02000000000000000000" pitchFamily="2" charset="0"/>
                <a:cs typeface="Arial" panose="020B0604020202020204" pitchFamily="34" charset="0"/>
              </a:rPr>
              <a:t>2024 Competition Kickoff</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1/7/2023</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8E7F6-B39D-43CA-875D-263A13B5B54E}" type="slidenum">
              <a:rPr lang="en-US" smtClean="0"/>
              <a:pPr/>
              <a:t>‹#›</a:t>
            </a:fld>
            <a:endParaRPr lang="en-US"/>
          </a:p>
        </p:txBody>
      </p:sp>
      <p:pic>
        <p:nvPicPr>
          <p:cNvPr id="10" name="Picture 9">
            <a:extLst>
              <a:ext uri="{FF2B5EF4-FFF2-40B4-BE49-F238E27FC236}">
                <a16:creationId xmlns:a16="http://schemas.microsoft.com/office/drawing/2014/main" id="{385EAE52-F2AA-48FC-90B3-8C7776EBC5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237568"/>
            <a:ext cx="1772216" cy="1214437"/>
          </a:xfrm>
          <a:prstGeom prst="rect">
            <a:avLst/>
          </a:prstGeom>
        </p:spPr>
      </p:pic>
    </p:spTree>
    <p:extLst>
      <p:ext uri="{BB962C8B-B14F-4D97-AF65-F5344CB8AC3E}">
        <p14:creationId xmlns:p14="http://schemas.microsoft.com/office/powerpoint/2010/main" val="194267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3900"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2" Type="http://schemas.openxmlformats.org/officeDocument/2006/relationships/hyperlink" Target="http://www.firstinspires.org/scholarship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azfirst.info/frc/"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azfirst.info/frc/"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gcrosenvall@gmail.com" TargetMode="External"/><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firstinspires.org/ways-to-help/volunte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discord.gg/frc" TargetMode="External"/><Relationship Id="rId3" Type="http://schemas.openxmlformats.org/officeDocument/2006/relationships/hyperlink" Target="https://www.firstinspires.org/resource-library/frc/technical-resources" TargetMode="External"/><Relationship Id="rId7" Type="http://schemas.openxmlformats.org/officeDocument/2006/relationships/hyperlink" Target="https://discord.gg/2jxajb2a" TargetMode="External"/><Relationship Id="rId2" Type="http://schemas.openxmlformats.org/officeDocument/2006/relationships/hyperlink" Target="https://www.firstinspires.org/resource-library/frc/competition-manual-qa-system" TargetMode="External"/><Relationship Id="rId1" Type="http://schemas.openxmlformats.org/officeDocument/2006/relationships/slideLayout" Target="../slideLayouts/slideLayout5.xml"/><Relationship Id="rId6" Type="http://schemas.openxmlformats.org/officeDocument/2006/relationships/hyperlink" Target="https://www.facebook.com/groups/60856023865/" TargetMode="External"/><Relationship Id="rId5" Type="http://schemas.openxmlformats.org/officeDocument/2006/relationships/hyperlink" Target="http://www.chiefdelphi.com/" TargetMode="External"/><Relationship Id="rId4" Type="http://schemas.openxmlformats.org/officeDocument/2006/relationships/hyperlink" Target="https://www.firstinspires.org/resource-library/frc/team-management-resource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twitch.tv/firstinspire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362200"/>
            <a:ext cx="7772400" cy="2438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en-US" sz="3800" b="1" kern="1200" cap="all" dirty="0">
                <a:ln w="0"/>
                <a:effectLst>
                  <a:outerShdw blurRad="38100" dist="19050" dir="2700000" algn="tl" rotWithShape="0">
                    <a:schemeClr val="dk1">
                      <a:alpha val="40000"/>
                    </a:schemeClr>
                  </a:outerShdw>
                </a:effectLst>
                <a:latin typeface="+mn-lt"/>
                <a:ea typeface="+mj-ea"/>
                <a:cs typeface="+mj-cs"/>
              </a:rPr>
              <a:t>Entering this area implies you have given consent for your likeness to be used in future </a:t>
            </a:r>
            <a:r>
              <a:rPr lang="en-US" altLang="en-US" sz="3800" b="1" i="1" kern="1200" cap="all" dirty="0">
                <a:ln w="0"/>
                <a:effectLst>
                  <a:outerShdw blurRad="38100" dist="19050" dir="2700000" algn="tl" rotWithShape="0">
                    <a:schemeClr val="dk1">
                      <a:alpha val="40000"/>
                    </a:schemeClr>
                  </a:outerShdw>
                </a:effectLst>
                <a:latin typeface="+mn-lt"/>
                <a:ea typeface="+mj-ea"/>
                <a:cs typeface="+mj-cs"/>
              </a:rPr>
              <a:t>FIRST</a:t>
            </a:r>
            <a:r>
              <a:rPr lang="en-US" altLang="en-US" sz="3800" b="1" kern="1200" cap="all" dirty="0">
                <a:ln w="0"/>
                <a:effectLst>
                  <a:outerShdw blurRad="38100" dist="19050" dir="2700000" algn="tl" rotWithShape="0">
                    <a:schemeClr val="dk1">
                      <a:alpha val="40000"/>
                    </a:schemeClr>
                  </a:outerShdw>
                </a:effectLst>
                <a:latin typeface="+mn-lt"/>
                <a:ea typeface="+mj-ea"/>
                <a:cs typeface="+mj-cs"/>
              </a:rPr>
              <a:t> materials</a:t>
            </a:r>
          </a:p>
          <a:p>
            <a:pPr>
              <a:lnSpc>
                <a:spcPct val="90000"/>
              </a:lnSpc>
              <a:spcBef>
                <a:spcPct val="0"/>
              </a:spcBef>
              <a:spcAft>
                <a:spcPts val="600"/>
              </a:spcAft>
            </a:pPr>
            <a:endParaRPr lang="en-US" sz="2800" b="1" kern="1200" cap="all" dirty="0">
              <a:latin typeface="+mn-lt"/>
              <a:ea typeface="+mj-ea"/>
              <a:cs typeface="+mj-cs"/>
            </a:endParaRPr>
          </a:p>
        </p:txBody>
      </p:sp>
      <p:sp>
        <p:nvSpPr>
          <p:cNvPr id="6" name="TextBox 5"/>
          <p:cNvSpPr txBox="1"/>
          <p:nvPr/>
        </p:nvSpPr>
        <p:spPr>
          <a:xfrm>
            <a:off x="685800" y="4648200"/>
            <a:ext cx="7772400" cy="1500187"/>
          </a:xfrm>
          <a:prstGeom prst="rect">
            <a:avLst/>
          </a:prstGeom>
        </p:spPr>
        <p:txBody>
          <a:bodyPr vert="horz" lIns="91440" tIns="45720" rIns="91440" bIns="45720" rtlCol="0" anchor="b">
            <a:normAutofit/>
          </a:bodyPr>
          <a:lstStyle/>
          <a:p>
            <a:pPr>
              <a:spcBef>
                <a:spcPct val="20000"/>
              </a:spcBef>
            </a:pPr>
            <a:r>
              <a:rPr lang="en-US" sz="2000" b="1" i="1" kern="1200" dirty="0">
                <a:solidFill>
                  <a:schemeClr val="tx1">
                    <a:tint val="75000"/>
                  </a:schemeClr>
                </a:solidFill>
                <a:latin typeface="+mn-lt"/>
                <a:ea typeface="+mn-ea"/>
                <a:cs typeface="+mn-cs"/>
              </a:rPr>
              <a:t>FIRST requires all youth team members to register. Youth Team Members who have not registered will not be permitted to compete in FIRST events or competitions.   </a:t>
            </a:r>
            <a:endParaRPr lang="en-US" sz="20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948904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ed and white card with a qr code&#10;&#10;Description automatically generated">
            <a:extLst>
              <a:ext uri="{FF2B5EF4-FFF2-40B4-BE49-F238E27FC236}">
                <a16:creationId xmlns:a16="http://schemas.microsoft.com/office/drawing/2014/main" id="{1C25A5A9-E386-F2CF-FDF2-AD4899138E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45264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question&#10;&#10;Description automatically generated">
            <a:extLst>
              <a:ext uri="{FF2B5EF4-FFF2-40B4-BE49-F238E27FC236}">
                <a16:creationId xmlns:a16="http://schemas.microsoft.com/office/drawing/2014/main" id="{F10609B2-92EB-E87A-6AEF-595DBAAAA5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41225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EEB3ED0-5463-300D-93C9-D7D16D183F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984" y="1600200"/>
            <a:ext cx="4554032" cy="34131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C6D8C0F-3582-6468-3C05-9AA560002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104" y="5631840"/>
            <a:ext cx="3177788" cy="49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96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2A00F1B-5876-E75C-951D-DE13012E8696}"/>
              </a:ext>
            </a:extLst>
          </p:cNvPr>
          <p:cNvSpPr/>
          <p:nvPr/>
        </p:nvSpPr>
        <p:spPr>
          <a:xfrm>
            <a:off x="558757" y="1600200"/>
            <a:ext cx="8026486" cy="517589"/>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2651">
              <a:spcAft>
                <a:spcPts val="600"/>
              </a:spcAft>
            </a:pPr>
            <a:r>
              <a:rPr lang="en-US" sz="2491" kern="1200">
                <a:solidFill>
                  <a:prstClr val="white"/>
                </a:solidFill>
                <a:latin typeface="Cambria" panose="02040503050406030204" pitchFamily="18" charset="0"/>
                <a:ea typeface="Cambria" panose="02040503050406030204" pitchFamily="18" charset="0"/>
                <a:cs typeface="+mn-cs"/>
              </a:rPr>
              <a:t>My background</a:t>
            </a:r>
            <a:endParaRPr lang="en-US" sz="2025">
              <a:solidFill>
                <a:prstClr val="white"/>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A470B0E-2908-94F4-6ADB-FEC3F96145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9497" y="1741069"/>
            <a:ext cx="1476520" cy="229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2CAE86-E921-A938-2C84-4641333A03C3}"/>
              </a:ext>
            </a:extLst>
          </p:cNvPr>
          <p:cNvPicPr>
            <a:picLocks noChangeAspect="1"/>
          </p:cNvPicPr>
          <p:nvPr/>
        </p:nvPicPr>
        <p:blipFill>
          <a:blip r:embed="rId3"/>
          <a:stretch>
            <a:fillRect/>
          </a:stretch>
        </p:blipFill>
        <p:spPr>
          <a:xfrm>
            <a:off x="857421" y="2670504"/>
            <a:ext cx="7668596" cy="3667237"/>
          </a:xfrm>
          <a:prstGeom prst="rect">
            <a:avLst/>
          </a:prstGeom>
        </p:spPr>
      </p:pic>
      <p:sp>
        <p:nvSpPr>
          <p:cNvPr id="7" name="TextBox 6">
            <a:extLst>
              <a:ext uri="{FF2B5EF4-FFF2-40B4-BE49-F238E27FC236}">
                <a16:creationId xmlns:a16="http://schemas.microsoft.com/office/drawing/2014/main" id="{28C54A82-E045-0319-07A6-83DA4B1810B0}"/>
              </a:ext>
            </a:extLst>
          </p:cNvPr>
          <p:cNvSpPr txBox="1"/>
          <p:nvPr/>
        </p:nvSpPr>
        <p:spPr>
          <a:xfrm>
            <a:off x="4147124" y="2111619"/>
            <a:ext cx="3235694" cy="1697965"/>
          </a:xfrm>
          <a:prstGeom prst="rect">
            <a:avLst/>
          </a:prstGeom>
          <a:noFill/>
        </p:spPr>
        <p:txBody>
          <a:bodyPr wrap="none" rtlCol="0">
            <a:spAutoFit/>
          </a:bodyPr>
          <a:lstStyle/>
          <a:p>
            <a:pPr marL="197704" indent="-197704" defTabSz="632651">
              <a:spcAft>
                <a:spcPts val="600"/>
              </a:spcAft>
              <a:buFont typeface="Arial" panose="020B0604020202020204" pitchFamily="34" charset="0"/>
              <a:buChar char="•"/>
            </a:pPr>
            <a:r>
              <a:rPr lang="en-US" sz="1384" kern="1200" dirty="0">
                <a:solidFill>
                  <a:prstClr val="black"/>
                </a:solidFill>
                <a:latin typeface="Calibri" panose="020F0502020204030204"/>
                <a:ea typeface="+mn-ea"/>
                <a:cs typeface="+mn-cs"/>
              </a:rPr>
              <a:t>30 Years in public education</a:t>
            </a:r>
          </a:p>
          <a:p>
            <a:pPr marL="197704" indent="-197704" defTabSz="632651">
              <a:spcAft>
                <a:spcPts val="600"/>
              </a:spcAft>
              <a:buFont typeface="Arial" panose="020B0604020202020204" pitchFamily="34" charset="0"/>
              <a:buChar char="•"/>
            </a:pPr>
            <a:r>
              <a:rPr lang="en-US" sz="1384" kern="1200" dirty="0">
                <a:solidFill>
                  <a:prstClr val="black"/>
                </a:solidFill>
                <a:latin typeface="Calibri" panose="020F0502020204030204"/>
                <a:ea typeface="+mn-ea"/>
                <a:cs typeface="+mn-cs"/>
              </a:rPr>
              <a:t>6 Years scale and full-sized hovercraft</a:t>
            </a:r>
          </a:p>
          <a:p>
            <a:pPr marL="197704" indent="-197704" defTabSz="632651">
              <a:spcAft>
                <a:spcPts val="600"/>
              </a:spcAft>
              <a:buFont typeface="Arial" panose="020B0604020202020204" pitchFamily="34" charset="0"/>
              <a:buChar char="•"/>
            </a:pPr>
            <a:r>
              <a:rPr lang="en-US" sz="1384" kern="1200" dirty="0">
                <a:solidFill>
                  <a:prstClr val="black"/>
                </a:solidFill>
                <a:latin typeface="Calibri" panose="020F0502020204030204"/>
                <a:ea typeface="+mn-ea"/>
                <a:cs typeface="+mn-cs"/>
              </a:rPr>
              <a:t>10 years full sized electric vehicle racing</a:t>
            </a:r>
          </a:p>
          <a:p>
            <a:pPr marL="197704" indent="-197704" defTabSz="632651">
              <a:spcAft>
                <a:spcPts val="600"/>
              </a:spcAft>
              <a:buFont typeface="Arial" panose="020B0604020202020204" pitchFamily="34" charset="0"/>
              <a:buChar char="•"/>
            </a:pPr>
            <a:r>
              <a:rPr lang="en-US" sz="1384" kern="1200" dirty="0">
                <a:solidFill>
                  <a:prstClr val="black"/>
                </a:solidFill>
                <a:latin typeface="Calibri" panose="020F0502020204030204"/>
                <a:ea typeface="+mn-ea"/>
                <a:cs typeface="+mn-cs"/>
              </a:rPr>
              <a:t>14 years under water robotics</a:t>
            </a:r>
          </a:p>
          <a:p>
            <a:pPr marL="197704" indent="-197704" defTabSz="632651">
              <a:spcAft>
                <a:spcPts val="600"/>
              </a:spcAft>
              <a:buFont typeface="Arial" panose="020B0604020202020204" pitchFamily="34" charset="0"/>
              <a:buChar char="•"/>
            </a:pPr>
            <a:r>
              <a:rPr lang="en-US" sz="1384" kern="1200" dirty="0">
                <a:solidFill>
                  <a:prstClr val="black"/>
                </a:solidFill>
                <a:latin typeface="Calibri" panose="020F0502020204030204"/>
                <a:ea typeface="+mn-ea"/>
                <a:cs typeface="+mn-cs"/>
              </a:rPr>
              <a:t>22 years in FIRST robotics</a:t>
            </a:r>
          </a:p>
          <a:p>
            <a:pPr defTabSz="514350">
              <a:spcAft>
                <a:spcPts val="600"/>
              </a:spcAft>
            </a:pPr>
            <a:endParaRPr lang="en-US" sz="1013"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A8545E3E-92B2-6684-228C-E601BBD1DD4D}"/>
              </a:ext>
            </a:extLst>
          </p:cNvPr>
          <p:cNvSpPr txBox="1"/>
          <p:nvPr/>
        </p:nvSpPr>
        <p:spPr>
          <a:xfrm>
            <a:off x="6378408" y="5009885"/>
            <a:ext cx="2008820" cy="552715"/>
          </a:xfrm>
          <a:prstGeom prst="rect">
            <a:avLst/>
          </a:prstGeom>
          <a:noFill/>
        </p:spPr>
        <p:txBody>
          <a:bodyPr wrap="none" rtlCol="0">
            <a:spAutoFit/>
          </a:bodyPr>
          <a:lstStyle/>
          <a:p>
            <a:pPr defTabSz="632651">
              <a:spcAft>
                <a:spcPts val="600"/>
              </a:spcAft>
            </a:pPr>
            <a:r>
              <a:rPr lang="en-US" sz="1246" kern="1200" dirty="0">
                <a:solidFill>
                  <a:prstClr val="black"/>
                </a:solidFill>
                <a:latin typeface="Calibri" panose="020F0502020204030204"/>
                <a:ea typeface="+mn-ea"/>
                <a:cs typeface="+mn-cs"/>
              </a:rPr>
              <a:t>Currently CEO/ President of </a:t>
            </a:r>
          </a:p>
          <a:p>
            <a:pPr defTabSz="632651">
              <a:spcAft>
                <a:spcPts val="600"/>
              </a:spcAft>
            </a:pPr>
            <a:r>
              <a:rPr lang="en-US" sz="1246" kern="1200" dirty="0">
                <a:solidFill>
                  <a:prstClr val="black"/>
                </a:solidFill>
                <a:latin typeface="Calibri" panose="020F0502020204030204"/>
                <a:ea typeface="+mn-ea"/>
                <a:cs typeface="+mn-cs"/>
              </a:rPr>
              <a:t>the Si Se Puede Foundation</a:t>
            </a:r>
            <a:endParaRPr lang="en-US" sz="1013" dirty="0">
              <a:solidFill>
                <a:prstClr val="black"/>
              </a:solidFill>
              <a:latin typeface="Calibri" panose="020F0502020204030204"/>
            </a:endParaRPr>
          </a:p>
        </p:txBody>
      </p:sp>
      <p:pic>
        <p:nvPicPr>
          <p:cNvPr id="9" name="Picture 8" descr="A picture containing text&#10;&#10;Description automatically generated">
            <a:extLst>
              <a:ext uri="{FF2B5EF4-FFF2-40B4-BE49-F238E27FC236}">
                <a16:creationId xmlns:a16="http://schemas.microsoft.com/office/drawing/2014/main" id="{5AAD5F79-1BBE-B253-BC9A-2A3B7C42E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810" y="5505715"/>
            <a:ext cx="2167467" cy="1219200"/>
          </a:xfrm>
          <a:prstGeom prst="rect">
            <a:avLst/>
          </a:prstGeom>
        </p:spPr>
      </p:pic>
    </p:spTree>
    <p:extLst>
      <p:ext uri="{BB962C8B-B14F-4D97-AF65-F5344CB8AC3E}">
        <p14:creationId xmlns:p14="http://schemas.microsoft.com/office/powerpoint/2010/main" val="3193013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CCFBED8-CA53-59D3-BC96-A82D94C80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890" y="2253302"/>
            <a:ext cx="2168007" cy="2168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6D7E048-1768-082B-70FB-98C3D0597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259" y="2448956"/>
            <a:ext cx="1723391" cy="1723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5485BC-B024-6645-F6D1-B84DA28674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14" y="2373624"/>
            <a:ext cx="3207544" cy="10614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8AC7DD-FAE4-C7A7-2E24-35F8E45F6665}"/>
              </a:ext>
            </a:extLst>
          </p:cNvPr>
          <p:cNvSpPr/>
          <p:nvPr/>
        </p:nvSpPr>
        <p:spPr>
          <a:xfrm>
            <a:off x="459714" y="1600200"/>
            <a:ext cx="8043927" cy="51871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2651">
              <a:spcAft>
                <a:spcPts val="600"/>
              </a:spcAft>
            </a:pPr>
            <a:r>
              <a:rPr lang="en-US" sz="2491" kern="1200">
                <a:solidFill>
                  <a:prstClr val="white"/>
                </a:solidFill>
                <a:latin typeface="Cambria" panose="02040503050406030204" pitchFamily="18" charset="0"/>
                <a:ea typeface="Cambria" panose="02040503050406030204" pitchFamily="18" charset="0"/>
                <a:cs typeface="+mn-cs"/>
              </a:rPr>
              <a:t>SSPF STEM Center</a:t>
            </a:r>
            <a:endParaRPr lang="en-US" sz="2025">
              <a:solidFill>
                <a:prstClr val="white"/>
              </a:solidFill>
              <a:latin typeface="Cambria" panose="02040503050406030204" pitchFamily="18" charset="0"/>
              <a:ea typeface="Cambria" panose="02040503050406030204" pitchFamily="18" charset="0"/>
            </a:endParaRPr>
          </a:p>
        </p:txBody>
      </p:sp>
      <p:pic>
        <p:nvPicPr>
          <p:cNvPr id="1030" name="Picture 6">
            <a:extLst>
              <a:ext uri="{FF2B5EF4-FFF2-40B4-BE49-F238E27FC236}">
                <a16:creationId xmlns:a16="http://schemas.microsoft.com/office/drawing/2014/main" id="{4680B9C7-E0F1-C6A9-BD61-9BD4A39687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19" t="16894" r="27080" b="23668"/>
          <a:stretch/>
        </p:blipFill>
        <p:spPr bwMode="auto">
          <a:xfrm>
            <a:off x="4296993" y="3197655"/>
            <a:ext cx="3443169" cy="1798722"/>
          </a:xfrm>
          <a:prstGeom prst="rect">
            <a:avLst/>
          </a:prstGeom>
          <a:noFill/>
          <a:ln>
            <a:solidFill>
              <a:schemeClr val="tx1"/>
            </a:solidFill>
          </a:ln>
          <a:effectLst>
            <a:outerShdw blurRad="50800" dist="508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F08D56D-C774-B464-F9CD-F546E6003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359" y="5483068"/>
            <a:ext cx="8043927" cy="64309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B64AF24-3B7A-708B-07C6-D07A02D7D04C}"/>
              </a:ext>
            </a:extLst>
          </p:cNvPr>
          <p:cNvSpPr txBox="1"/>
          <p:nvPr/>
        </p:nvSpPr>
        <p:spPr>
          <a:xfrm>
            <a:off x="459715" y="3610550"/>
            <a:ext cx="3443169" cy="1908883"/>
          </a:xfrm>
          <a:prstGeom prst="rect">
            <a:avLst/>
          </a:prstGeom>
          <a:noFill/>
        </p:spPr>
        <p:txBody>
          <a:bodyPr wrap="square">
            <a:spAutoFit/>
          </a:bodyPr>
          <a:lstStyle/>
          <a:p>
            <a:pPr defTabSz="632651">
              <a:spcAft>
                <a:spcPts val="830"/>
              </a:spcAft>
            </a:pPr>
            <a:r>
              <a:rPr lang="en-US" sz="1661" kern="1200">
                <a:solidFill>
                  <a:srgbClr val="000000"/>
                </a:solidFill>
                <a:latin typeface="Cambria" panose="02040503050406030204" pitchFamily="18" charset="0"/>
                <a:ea typeface="+mn-ea"/>
                <a:cs typeface="+mn-cs"/>
              </a:rPr>
              <a:t>The foundation opened a 5,200 sq ft STEM center to serve the community. The mission of the center is to bridge the STEM divide throughout the valley. It currently serves high school and college students from over 20 schools.</a:t>
            </a:r>
            <a:endParaRPr lang="en-US" sz="1350">
              <a:solidFill>
                <a:prstClr val="black"/>
              </a:solidFill>
              <a:latin typeface="Calibri" panose="020F0502020204030204"/>
            </a:endParaRPr>
          </a:p>
        </p:txBody>
      </p:sp>
      <p:pic>
        <p:nvPicPr>
          <p:cNvPr id="2" name="Picture 4">
            <a:extLst>
              <a:ext uri="{FF2B5EF4-FFF2-40B4-BE49-F238E27FC236}">
                <a16:creationId xmlns:a16="http://schemas.microsoft.com/office/drawing/2014/main" id="{2779C952-6B77-A11C-F062-657C74F9A3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558" y="1741375"/>
            <a:ext cx="1479728" cy="23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573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0F9D8-72F5-8CE5-1415-6E1FFED46A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10047" y="3534868"/>
            <a:ext cx="2161442" cy="216144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8AC7DD-FAE4-C7A7-2E24-35F8E45F6665}"/>
              </a:ext>
            </a:extLst>
          </p:cNvPr>
          <p:cNvSpPr/>
          <p:nvPr/>
        </p:nvSpPr>
        <p:spPr>
          <a:xfrm>
            <a:off x="457200" y="1620720"/>
            <a:ext cx="8048843" cy="51903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2651">
              <a:spcAft>
                <a:spcPts val="600"/>
              </a:spcAft>
            </a:pPr>
            <a:r>
              <a:rPr lang="en-US" sz="2491" kern="1200">
                <a:solidFill>
                  <a:prstClr val="white"/>
                </a:solidFill>
                <a:latin typeface="Cambria" panose="02040503050406030204" pitchFamily="18" charset="0"/>
                <a:ea typeface="Cambria" panose="02040503050406030204" pitchFamily="18" charset="0"/>
                <a:cs typeface="+mn-cs"/>
              </a:rPr>
              <a:t>Fabrication Laboratory		½ FRC Playfield</a:t>
            </a:r>
            <a:endParaRPr lang="en-US" sz="2025">
              <a:solidFill>
                <a:prstClr val="white"/>
              </a:solidFill>
              <a:latin typeface="Cambria" panose="02040503050406030204" pitchFamily="18" charset="0"/>
              <a:ea typeface="Cambria" panose="02040503050406030204" pitchFamily="18" charset="0"/>
            </a:endParaRPr>
          </a:p>
        </p:txBody>
      </p:sp>
      <p:pic>
        <p:nvPicPr>
          <p:cNvPr id="3" name="Picture 2" descr="A group of people in a room&#10;&#10;Description automatically generated with low confidence">
            <a:extLst>
              <a:ext uri="{FF2B5EF4-FFF2-40B4-BE49-F238E27FC236}">
                <a16:creationId xmlns:a16="http://schemas.microsoft.com/office/drawing/2014/main" id="{4F26AFD3-D707-0601-96E9-BD732131F7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064"/>
          <a:stretch/>
        </p:blipFill>
        <p:spPr>
          <a:xfrm>
            <a:off x="2362351" y="2474657"/>
            <a:ext cx="6143693" cy="2626322"/>
          </a:xfrm>
          <a:prstGeom prst="rect">
            <a:avLst/>
          </a:prstGeom>
          <a:ln>
            <a:solidFill>
              <a:schemeClr val="tx1"/>
            </a:solidFill>
          </a:ln>
        </p:spPr>
      </p:pic>
      <p:sp>
        <p:nvSpPr>
          <p:cNvPr id="4" name="TextBox 3">
            <a:extLst>
              <a:ext uri="{FF2B5EF4-FFF2-40B4-BE49-F238E27FC236}">
                <a16:creationId xmlns:a16="http://schemas.microsoft.com/office/drawing/2014/main" id="{6842FAC7-7378-1BE0-81A5-95F2CB639E3C}"/>
              </a:ext>
            </a:extLst>
          </p:cNvPr>
          <p:cNvSpPr txBox="1"/>
          <p:nvPr/>
        </p:nvSpPr>
        <p:spPr>
          <a:xfrm>
            <a:off x="512378" y="2587021"/>
            <a:ext cx="1805394" cy="1447191"/>
          </a:xfrm>
          <a:prstGeom prst="rect">
            <a:avLst/>
          </a:prstGeom>
          <a:noFill/>
        </p:spPr>
        <p:txBody>
          <a:bodyPr wrap="square" rtlCol="0">
            <a:spAutoFit/>
          </a:bodyPr>
          <a:lstStyle/>
          <a:p>
            <a:pPr marL="237244" indent="-23724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½ FRC Field with 16-foot-high ceiling</a:t>
            </a:r>
          </a:p>
          <a:p>
            <a:pPr marL="237244" indent="-23724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Official FRC carpet</a:t>
            </a:r>
            <a:endParaRPr lang="en-US" sz="1350">
              <a:solidFill>
                <a:prstClr val="black"/>
              </a:solidFill>
              <a:latin typeface="Cambria" panose="02040503050406030204" pitchFamily="18" charset="0"/>
              <a:ea typeface="Cambria" panose="02040503050406030204" pitchFamily="18" charset="0"/>
            </a:endParaRPr>
          </a:p>
        </p:txBody>
      </p:sp>
      <p:pic>
        <p:nvPicPr>
          <p:cNvPr id="6" name="Picture 5" descr="Background pattern&#10;&#10;Description automatically generated">
            <a:extLst>
              <a:ext uri="{FF2B5EF4-FFF2-40B4-BE49-F238E27FC236}">
                <a16:creationId xmlns:a16="http://schemas.microsoft.com/office/drawing/2014/main" id="{401A2B90-2266-7C3A-0897-5FF41942A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717296" y="5479694"/>
            <a:ext cx="7969504" cy="625949"/>
          </a:xfrm>
          <a:prstGeom prst="rect">
            <a:avLst/>
          </a:prstGeom>
        </p:spPr>
      </p:pic>
      <p:pic>
        <p:nvPicPr>
          <p:cNvPr id="7" name="Picture 4">
            <a:extLst>
              <a:ext uri="{FF2B5EF4-FFF2-40B4-BE49-F238E27FC236}">
                <a16:creationId xmlns:a16="http://schemas.microsoft.com/office/drawing/2014/main" id="{31F8311C-0241-BFCF-4291-9C5EBBCAA5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6020" y="1761981"/>
            <a:ext cx="1480632" cy="23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78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F8AC7DD-FAE4-C7A7-2E24-35F8E45F6665}"/>
              </a:ext>
            </a:extLst>
          </p:cNvPr>
          <p:cNvSpPr/>
          <p:nvPr/>
        </p:nvSpPr>
        <p:spPr>
          <a:xfrm>
            <a:off x="695630" y="1704271"/>
            <a:ext cx="7991170" cy="51531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27507">
              <a:spcAft>
                <a:spcPts val="600"/>
              </a:spcAft>
            </a:pPr>
            <a:r>
              <a:rPr lang="en-US" sz="2471" kern="1200">
                <a:solidFill>
                  <a:prstClr val="white"/>
                </a:solidFill>
                <a:latin typeface="Cambria" panose="02040503050406030204" pitchFamily="18" charset="0"/>
                <a:ea typeface="Cambria" panose="02040503050406030204" pitchFamily="18" charset="0"/>
                <a:cs typeface="+mn-cs"/>
              </a:rPr>
              <a:t>Fabrication Laboratory		FTC Playfield</a:t>
            </a:r>
            <a:endParaRPr lang="en-US" sz="2025">
              <a:solidFill>
                <a:prstClr val="white"/>
              </a:solidFill>
              <a:latin typeface="Cambria" panose="02040503050406030204" pitchFamily="18" charset="0"/>
              <a:ea typeface="Cambria" panose="02040503050406030204" pitchFamily="18" charset="0"/>
            </a:endParaRPr>
          </a:p>
        </p:txBody>
      </p:sp>
      <p:pic>
        <p:nvPicPr>
          <p:cNvPr id="3" name="Picture 2" descr="A picture containing person&#10;&#10;Description automatically generated">
            <a:extLst>
              <a:ext uri="{FF2B5EF4-FFF2-40B4-BE49-F238E27FC236}">
                <a16:creationId xmlns:a16="http://schemas.microsoft.com/office/drawing/2014/main" id="{C2FF5737-C89F-3772-E9FB-7B6CEC653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628" y="2642107"/>
            <a:ext cx="4472905" cy="2516008"/>
          </a:xfrm>
          <a:prstGeom prst="rect">
            <a:avLst/>
          </a:prstGeom>
        </p:spPr>
      </p:pic>
      <p:pic>
        <p:nvPicPr>
          <p:cNvPr id="4" name="Picture 3" descr="Background pattern&#10;&#10;Description automatically generated">
            <a:extLst>
              <a:ext uri="{FF2B5EF4-FFF2-40B4-BE49-F238E27FC236}">
                <a16:creationId xmlns:a16="http://schemas.microsoft.com/office/drawing/2014/main" id="{F6F689B6-E2CD-7639-0D36-A0F4EA728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200" y="5506779"/>
            <a:ext cx="7991170" cy="515312"/>
          </a:xfrm>
          <a:prstGeom prst="rect">
            <a:avLst/>
          </a:prstGeom>
        </p:spPr>
      </p:pic>
      <p:pic>
        <p:nvPicPr>
          <p:cNvPr id="5" name="Picture 8">
            <a:extLst>
              <a:ext uri="{FF2B5EF4-FFF2-40B4-BE49-F238E27FC236}">
                <a16:creationId xmlns:a16="http://schemas.microsoft.com/office/drawing/2014/main" id="{86151740-6191-0C60-925F-83D1BB3E29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833" y="3230462"/>
            <a:ext cx="2099744" cy="20997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0EAE83-EED2-5B14-5B9E-059807D488F9}"/>
              </a:ext>
            </a:extLst>
          </p:cNvPr>
          <p:cNvSpPr txBox="1"/>
          <p:nvPr/>
        </p:nvSpPr>
        <p:spPr>
          <a:xfrm>
            <a:off x="5552429" y="2770094"/>
            <a:ext cx="2593402" cy="345800"/>
          </a:xfrm>
          <a:prstGeom prst="rect">
            <a:avLst/>
          </a:prstGeom>
          <a:noFill/>
        </p:spPr>
        <p:txBody>
          <a:bodyPr wrap="none" rtlCol="0">
            <a:spAutoFit/>
          </a:bodyPr>
          <a:lstStyle/>
          <a:p>
            <a:pPr marL="196097" indent="-196097" defTabSz="627507">
              <a:spcAft>
                <a:spcPts val="600"/>
              </a:spcAft>
              <a:buFont typeface="Arial" panose="020B0604020202020204" pitchFamily="34" charset="0"/>
              <a:buChar char="•"/>
            </a:pPr>
            <a:r>
              <a:rPr lang="en-US" sz="1647" kern="1200">
                <a:solidFill>
                  <a:prstClr val="black"/>
                </a:solidFill>
                <a:latin typeface="Cambria" panose="02040503050406030204" pitchFamily="18" charset="0"/>
                <a:ea typeface="Cambria" panose="02040503050406030204" pitchFamily="18" charset="0"/>
                <a:cs typeface="+mn-cs"/>
              </a:rPr>
              <a:t>FTC field with perimeter</a:t>
            </a:r>
            <a:endParaRPr lang="en-US" sz="1350">
              <a:solidFill>
                <a:prstClr val="black"/>
              </a:solidFill>
              <a:latin typeface="Cambria" panose="02040503050406030204" pitchFamily="18" charset="0"/>
              <a:ea typeface="Cambria" panose="02040503050406030204" pitchFamily="18" charset="0"/>
            </a:endParaRPr>
          </a:p>
        </p:txBody>
      </p:sp>
      <p:pic>
        <p:nvPicPr>
          <p:cNvPr id="7" name="Picture 4">
            <a:extLst>
              <a:ext uri="{FF2B5EF4-FFF2-40B4-BE49-F238E27FC236}">
                <a16:creationId xmlns:a16="http://schemas.microsoft.com/office/drawing/2014/main" id="{D953AD16-129F-D0DE-4666-1C497980E6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7812" y="1844520"/>
            <a:ext cx="1470023" cy="22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10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A078F-F0EC-4F4D-33A9-01F28F9E07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2132597" y="3971784"/>
            <a:ext cx="1803576" cy="18035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8AC7DD-FAE4-C7A7-2E24-35F8E45F6665}"/>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kern="1200" dirty="0">
                <a:solidFill>
                  <a:prstClr val="white"/>
                </a:solidFill>
                <a:latin typeface="Cambria" panose="02040503050406030204" pitchFamily="18" charset="0"/>
                <a:ea typeface="Cambria" panose="02040503050406030204" pitchFamily="18" charset="0"/>
                <a:cs typeface="+mn-cs"/>
              </a:rPr>
              <a:t>Fabrication Laboratory			Guest Pit</a:t>
            </a:r>
            <a:endParaRPr lang="en-US" sz="2025" dirty="0">
              <a:solidFill>
                <a:prstClr val="white"/>
              </a:solidFill>
              <a:latin typeface="Cambria" panose="02040503050406030204" pitchFamily="18" charset="0"/>
              <a:ea typeface="Cambria" panose="02040503050406030204" pitchFamily="18" charset="0"/>
            </a:endParaRPr>
          </a:p>
        </p:txBody>
      </p:sp>
      <p:pic>
        <p:nvPicPr>
          <p:cNvPr id="3" name="Picture 2" descr="A picture containing text, indoor&#10;&#10;Description automatically generated">
            <a:extLst>
              <a:ext uri="{FF2B5EF4-FFF2-40B4-BE49-F238E27FC236}">
                <a16:creationId xmlns:a16="http://schemas.microsoft.com/office/drawing/2014/main" id="{FD70AFDE-5997-3454-C76E-09A237E32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445"/>
          <a:stretch/>
        </p:blipFill>
        <p:spPr>
          <a:xfrm>
            <a:off x="4621491" y="2434453"/>
            <a:ext cx="3145472" cy="3074662"/>
          </a:xfrm>
          <a:prstGeom prst="rect">
            <a:avLst/>
          </a:prstGeom>
          <a:ln>
            <a:solidFill>
              <a:schemeClr val="tx1"/>
            </a:solidFill>
          </a:ln>
        </p:spPr>
      </p:pic>
      <p:sp>
        <p:nvSpPr>
          <p:cNvPr id="4" name="TextBox 3">
            <a:extLst>
              <a:ext uri="{FF2B5EF4-FFF2-40B4-BE49-F238E27FC236}">
                <a16:creationId xmlns:a16="http://schemas.microsoft.com/office/drawing/2014/main" id="{FC89BD72-40CE-E276-ED1A-FD03F9746BD2}"/>
              </a:ext>
            </a:extLst>
          </p:cNvPr>
          <p:cNvSpPr txBox="1"/>
          <p:nvPr/>
        </p:nvSpPr>
        <p:spPr>
          <a:xfrm>
            <a:off x="457200" y="2585293"/>
            <a:ext cx="3988242" cy="2513317"/>
          </a:xfrm>
          <a:prstGeom prst="rect">
            <a:avLst/>
          </a:prstGeom>
          <a:noFill/>
        </p:spPr>
        <p:txBody>
          <a:bodyPr wrap="square" rtlCol="0">
            <a:spAutoFit/>
          </a:bodyPr>
          <a:lstStyle/>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10’ X 10’ aluminum truss</a:t>
            </a:r>
          </a:p>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Electrical drop</a:t>
            </a:r>
          </a:p>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Two rolling tool cabinets with tools</a:t>
            </a:r>
          </a:p>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For use while using practice field</a:t>
            </a:r>
          </a:p>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Test pit set-up </a:t>
            </a:r>
          </a:p>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Workspace for guest team while at SSPF STEM Center</a:t>
            </a:r>
          </a:p>
          <a:p>
            <a:pPr defTabSz="514350">
              <a:spcAft>
                <a:spcPts val="600"/>
              </a:spcAft>
            </a:pPr>
            <a:endParaRPr lang="en-US" sz="1013">
              <a:solidFill>
                <a:prstClr val="black"/>
              </a:solidFill>
              <a:latin typeface="Calibri" panose="020F0502020204030204"/>
            </a:endParaRPr>
          </a:p>
        </p:txBody>
      </p:sp>
      <p:pic>
        <p:nvPicPr>
          <p:cNvPr id="5" name="Picture 6">
            <a:extLst>
              <a:ext uri="{FF2B5EF4-FFF2-40B4-BE49-F238E27FC236}">
                <a16:creationId xmlns:a16="http://schemas.microsoft.com/office/drawing/2014/main" id="{A58CBDBF-6F65-7F7C-2A05-66FBAA149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04" y="5569001"/>
            <a:ext cx="7946296" cy="5247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5AB7FF3-54BA-451A-2091-1E8A6B515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0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F8AC7DD-FAE4-C7A7-2E24-35F8E45F6665}"/>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kern="1200" dirty="0">
                <a:solidFill>
                  <a:prstClr val="white"/>
                </a:solidFill>
                <a:latin typeface="Cambria" panose="02040503050406030204" pitchFamily="18" charset="0"/>
                <a:ea typeface="Cambria" panose="02040503050406030204" pitchFamily="18" charset="0"/>
                <a:cs typeface="+mn-cs"/>
              </a:rPr>
              <a:t>Fabrication Laboratory		</a:t>
            </a:r>
            <a:r>
              <a:rPr lang="en-US" sz="2000" kern="1200" dirty="0">
                <a:solidFill>
                  <a:prstClr val="white"/>
                </a:solidFill>
                <a:latin typeface="Cambria" panose="02040503050406030204" pitchFamily="18" charset="0"/>
                <a:ea typeface="Cambria" panose="02040503050406030204" pitchFamily="18" charset="0"/>
                <a:cs typeface="+mn-cs"/>
              </a:rPr>
              <a:t>AZFirst Machine Shop</a:t>
            </a:r>
            <a:endParaRPr lang="en-US" sz="2025" dirty="0">
              <a:solidFill>
                <a:prstClr val="white"/>
              </a:solidFill>
              <a:latin typeface="Cambria" panose="02040503050406030204" pitchFamily="18" charset="0"/>
              <a:ea typeface="Cambria" panose="02040503050406030204" pitchFamily="18" charset="0"/>
            </a:endParaRPr>
          </a:p>
        </p:txBody>
      </p:sp>
      <p:pic>
        <p:nvPicPr>
          <p:cNvPr id="7" name="Picture 4">
            <a:extLst>
              <a:ext uri="{FF2B5EF4-FFF2-40B4-BE49-F238E27FC236}">
                <a16:creationId xmlns:a16="http://schemas.microsoft.com/office/drawing/2014/main" id="{05AB7FF3-54BA-451A-2091-1E8A6B515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54EA959-F732-F202-FEAC-C380C2F9DF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6697" y="4236374"/>
            <a:ext cx="1799821" cy="17998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standing next to a machine&#10;&#10;Description automatically generated with medium confidence">
            <a:extLst>
              <a:ext uri="{FF2B5EF4-FFF2-40B4-BE49-F238E27FC236}">
                <a16:creationId xmlns:a16="http://schemas.microsoft.com/office/drawing/2014/main" id="{B0EA69B9-2280-0C7F-E462-3C2B92BDA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38" t="13817" b="5872"/>
          <a:stretch/>
        </p:blipFill>
        <p:spPr>
          <a:xfrm>
            <a:off x="702013" y="2590800"/>
            <a:ext cx="5220610" cy="2916600"/>
          </a:xfrm>
          <a:prstGeom prst="rect">
            <a:avLst/>
          </a:prstGeom>
          <a:ln>
            <a:solidFill>
              <a:schemeClr val="tx1"/>
            </a:solidFill>
          </a:ln>
        </p:spPr>
      </p:pic>
      <p:pic>
        <p:nvPicPr>
          <p:cNvPr id="9" name="Picture 8" descr="Background pattern&#10;&#10;Description automatically generated">
            <a:extLst>
              <a:ext uri="{FF2B5EF4-FFF2-40B4-BE49-F238E27FC236}">
                <a16:creationId xmlns:a16="http://schemas.microsoft.com/office/drawing/2014/main" id="{E4A69C38-9241-F385-71E8-ACE3D3906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461865" y="5701078"/>
            <a:ext cx="7611630" cy="625949"/>
          </a:xfrm>
          <a:prstGeom prst="rect">
            <a:avLst/>
          </a:prstGeom>
        </p:spPr>
      </p:pic>
      <p:sp>
        <p:nvSpPr>
          <p:cNvPr id="10" name="TextBox 9">
            <a:extLst>
              <a:ext uri="{FF2B5EF4-FFF2-40B4-BE49-F238E27FC236}">
                <a16:creationId xmlns:a16="http://schemas.microsoft.com/office/drawing/2014/main" id="{FACB9A4B-B02F-4185-FC38-9E6E41571A36}"/>
              </a:ext>
            </a:extLst>
          </p:cNvPr>
          <p:cNvSpPr txBox="1"/>
          <p:nvPr/>
        </p:nvSpPr>
        <p:spPr>
          <a:xfrm>
            <a:off x="6284818" y="2702086"/>
            <a:ext cx="2406647" cy="2010550"/>
          </a:xfrm>
          <a:prstGeom prst="rect">
            <a:avLst/>
          </a:prstGeom>
          <a:noFill/>
        </p:spPr>
        <p:txBody>
          <a:bodyPr wrap="square" rtlCol="0">
            <a:spAutoFit/>
          </a:bodyPr>
          <a:lstStyle/>
          <a:p>
            <a:pPr defTabSz="632651">
              <a:spcAft>
                <a:spcPts val="600"/>
              </a:spcAft>
            </a:pPr>
            <a:r>
              <a:rPr lang="en-US" sz="1661" kern="1200">
                <a:solidFill>
                  <a:prstClr val="black"/>
                </a:solidFill>
                <a:latin typeface="Cambria" panose="02040503050406030204" pitchFamily="18" charset="0"/>
                <a:ea typeface="Cambria" panose="02040503050406030204" pitchFamily="18" charset="0"/>
                <a:cs typeface="+mn-cs"/>
              </a:rPr>
              <a:t>Portable Machine Shop</a:t>
            </a:r>
          </a:p>
          <a:p>
            <a:pPr marL="197704" indent="-19770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Press</a:t>
            </a:r>
          </a:p>
          <a:p>
            <a:pPr marL="197704" indent="-19770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Mill</a:t>
            </a:r>
          </a:p>
          <a:p>
            <a:pPr marL="197704" indent="-19770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Drill Press</a:t>
            </a:r>
          </a:p>
          <a:p>
            <a:pPr marL="197704" indent="-19770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Lathe</a:t>
            </a:r>
          </a:p>
          <a:p>
            <a:pPr marL="197704" indent="-197704" defTabSz="632651">
              <a:spcAft>
                <a:spcPts val="600"/>
              </a:spcAft>
              <a:buFont typeface="Arial" panose="020B0604020202020204" pitchFamily="34" charset="0"/>
              <a:buChar char="•"/>
            </a:pPr>
            <a:r>
              <a:rPr lang="en-US" sz="1661" kern="1200">
                <a:solidFill>
                  <a:prstClr val="black"/>
                </a:solidFill>
                <a:latin typeface="Cambria" panose="02040503050406030204" pitchFamily="18" charset="0"/>
                <a:ea typeface="Cambria" panose="02040503050406030204" pitchFamily="18" charset="0"/>
                <a:cs typeface="+mn-cs"/>
              </a:rPr>
              <a:t>Compressor</a:t>
            </a:r>
            <a:endParaRPr lang="en-US" sz="135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723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D032B6-5A8C-5186-2196-9FD3473C84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887" y="4633424"/>
            <a:ext cx="969469" cy="9694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8AC7DD-FAE4-C7A7-2E24-35F8E45F6665}"/>
              </a:ext>
            </a:extLst>
          </p:cNvPr>
          <p:cNvSpPr/>
          <p:nvPr/>
        </p:nvSpPr>
        <p:spPr>
          <a:xfrm>
            <a:off x="516165" y="1636787"/>
            <a:ext cx="7991173" cy="51531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27507">
              <a:spcAft>
                <a:spcPts val="600"/>
              </a:spcAft>
            </a:pPr>
            <a:r>
              <a:rPr lang="en-US" sz="2471" kern="1200">
                <a:solidFill>
                  <a:prstClr val="white"/>
                </a:solidFill>
                <a:latin typeface="Cambria" panose="02040503050406030204" pitchFamily="18" charset="0"/>
                <a:ea typeface="Cambria" panose="02040503050406030204" pitchFamily="18" charset="0"/>
                <a:cs typeface="+mn-cs"/>
              </a:rPr>
              <a:t>3D Printers</a:t>
            </a:r>
            <a:endParaRPr lang="en-US" sz="2025">
              <a:solidFill>
                <a:prstClr val="white"/>
              </a:solidFill>
              <a:latin typeface="Cambria" panose="02040503050406030204" pitchFamily="18" charset="0"/>
              <a:ea typeface="Cambria" panose="02040503050406030204" pitchFamily="18" charset="0"/>
            </a:endParaRPr>
          </a:p>
        </p:txBody>
      </p:sp>
      <p:pic>
        <p:nvPicPr>
          <p:cNvPr id="5" name="Picture 4" descr="A picture containing text, indoor, orange&#10;&#10;Description automatically generated">
            <a:extLst>
              <a:ext uri="{FF2B5EF4-FFF2-40B4-BE49-F238E27FC236}">
                <a16:creationId xmlns:a16="http://schemas.microsoft.com/office/drawing/2014/main" id="{71E85AAE-3497-E96D-AF5F-B47539DDC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086" y="2450004"/>
            <a:ext cx="4505254" cy="2533615"/>
          </a:xfrm>
          <a:prstGeom prst="rect">
            <a:avLst/>
          </a:prstGeom>
          <a:ln>
            <a:solidFill>
              <a:schemeClr val="tx1"/>
            </a:solidFill>
          </a:ln>
        </p:spPr>
      </p:pic>
      <p:pic>
        <p:nvPicPr>
          <p:cNvPr id="5122" name="Picture 2">
            <a:extLst>
              <a:ext uri="{FF2B5EF4-FFF2-40B4-BE49-F238E27FC236}">
                <a16:creationId xmlns:a16="http://schemas.microsoft.com/office/drawing/2014/main" id="{00C1C1AE-7143-A309-B8C4-961F296250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099" r="8175"/>
          <a:stretch/>
        </p:blipFill>
        <p:spPr bwMode="auto">
          <a:xfrm>
            <a:off x="457200" y="2450004"/>
            <a:ext cx="3210442" cy="2529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ACD8B7-F8D6-884B-4165-826B3CF4B3D4}"/>
              </a:ext>
            </a:extLst>
          </p:cNvPr>
          <p:cNvSpPr txBox="1"/>
          <p:nvPr/>
        </p:nvSpPr>
        <p:spPr>
          <a:xfrm>
            <a:off x="652608" y="5118158"/>
            <a:ext cx="5938421" cy="345800"/>
          </a:xfrm>
          <a:prstGeom prst="rect">
            <a:avLst/>
          </a:prstGeom>
          <a:noFill/>
        </p:spPr>
        <p:txBody>
          <a:bodyPr wrap="none" rtlCol="0">
            <a:spAutoFit/>
          </a:bodyPr>
          <a:lstStyle/>
          <a:p>
            <a:pPr defTabSz="627507">
              <a:spcAft>
                <a:spcPts val="600"/>
              </a:spcAft>
            </a:pPr>
            <a:r>
              <a:rPr lang="en-US" sz="1647" kern="1200">
                <a:solidFill>
                  <a:prstClr val="black"/>
                </a:solidFill>
                <a:latin typeface="Cambria" panose="02040503050406030204" pitchFamily="18" charset="0"/>
                <a:ea typeface="Cambria" panose="02040503050406030204" pitchFamily="18" charset="0"/>
                <a:cs typeface="+mn-cs"/>
              </a:rPr>
              <a:t>5 Makerbot Sketch 3D printers, 1 Z-18 printer, 1-Method Printer</a:t>
            </a:r>
            <a:endParaRPr lang="en-US" sz="1350">
              <a:solidFill>
                <a:prstClr val="black"/>
              </a:solidFill>
              <a:latin typeface="Cambria" panose="02040503050406030204" pitchFamily="18" charset="0"/>
              <a:ea typeface="Cambria" panose="02040503050406030204" pitchFamily="18" charset="0"/>
            </a:endParaRPr>
          </a:p>
        </p:txBody>
      </p:sp>
      <p:pic>
        <p:nvPicPr>
          <p:cNvPr id="8" name="Picture 7" descr="Background pattern&#10;&#10;Description automatically generated">
            <a:extLst>
              <a:ext uri="{FF2B5EF4-FFF2-40B4-BE49-F238E27FC236}">
                <a16:creationId xmlns:a16="http://schemas.microsoft.com/office/drawing/2014/main" id="{CD085F87-A603-F50C-A89E-9D0C44527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774397" y="5468111"/>
            <a:ext cx="7912403" cy="621464"/>
          </a:xfrm>
          <a:prstGeom prst="rect">
            <a:avLst/>
          </a:prstGeom>
        </p:spPr>
      </p:pic>
      <p:pic>
        <p:nvPicPr>
          <p:cNvPr id="2" name="Picture 4">
            <a:extLst>
              <a:ext uri="{FF2B5EF4-FFF2-40B4-BE49-F238E27FC236}">
                <a16:creationId xmlns:a16="http://schemas.microsoft.com/office/drawing/2014/main" id="{787E9B5C-7196-4451-D32F-1A4729C0E6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8349" y="1777036"/>
            <a:ext cx="1470024" cy="22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29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6b3eb7-5db6-4193-b967-7ff8219f0a70">
            <a:hlinkClick r:id="" action="ppaction://media"/>
            <a:extLst>
              <a:ext uri="{FF2B5EF4-FFF2-40B4-BE49-F238E27FC236}">
                <a16:creationId xmlns:a16="http://schemas.microsoft.com/office/drawing/2014/main" id="{D1016F0A-C170-8254-77A6-6CF62302F5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3387" y="1828800"/>
            <a:ext cx="8277225" cy="4572000"/>
          </a:xfrm>
          <a:prstGeom prst="rect">
            <a:avLst/>
          </a:prstGeom>
        </p:spPr>
      </p:pic>
    </p:spTree>
    <p:extLst>
      <p:ext uri="{BB962C8B-B14F-4D97-AF65-F5344CB8AC3E}">
        <p14:creationId xmlns:p14="http://schemas.microsoft.com/office/powerpoint/2010/main" val="28951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 tool, miller&#10;&#10;Description automatically generated">
            <a:extLst>
              <a:ext uri="{FF2B5EF4-FFF2-40B4-BE49-F238E27FC236}">
                <a16:creationId xmlns:a16="http://schemas.microsoft.com/office/drawing/2014/main" id="{C7B7057C-C377-72F0-23D2-CC028D758145}"/>
              </a:ext>
            </a:extLst>
          </p:cNvPr>
          <p:cNvPicPr>
            <a:picLocks noChangeAspect="1"/>
          </p:cNvPicPr>
          <p:nvPr/>
        </p:nvPicPr>
        <p:blipFill rotWithShape="1">
          <a:blip r:embed="rId2">
            <a:extLst>
              <a:ext uri="{28A0092B-C50C-407E-A947-70E740481C1C}">
                <a14:useLocalDpi xmlns:a14="http://schemas.microsoft.com/office/drawing/2010/main" val="0"/>
              </a:ext>
            </a:extLst>
          </a:blip>
          <a:srcRect l="1114" r="1"/>
          <a:stretch/>
        </p:blipFill>
        <p:spPr>
          <a:xfrm>
            <a:off x="4702674" y="2182018"/>
            <a:ext cx="3602429" cy="3556115"/>
          </a:xfrm>
          <a:prstGeom prst="rect">
            <a:avLst/>
          </a:prstGeom>
        </p:spPr>
      </p:pic>
      <p:sp>
        <p:nvSpPr>
          <p:cNvPr id="2" name="TextBox 1">
            <a:extLst>
              <a:ext uri="{FF2B5EF4-FFF2-40B4-BE49-F238E27FC236}">
                <a16:creationId xmlns:a16="http://schemas.microsoft.com/office/drawing/2014/main" id="{5D373268-CDDD-4022-B75F-9DD4316DC822}"/>
              </a:ext>
            </a:extLst>
          </p:cNvPr>
          <p:cNvSpPr txBox="1"/>
          <p:nvPr/>
        </p:nvSpPr>
        <p:spPr>
          <a:xfrm>
            <a:off x="457200" y="2438463"/>
            <a:ext cx="3200171" cy="2908425"/>
          </a:xfrm>
          <a:prstGeom prst="rect">
            <a:avLst/>
          </a:prstGeom>
          <a:noFill/>
        </p:spPr>
        <p:txBody>
          <a:bodyPr wrap="none" rtlCol="0">
            <a:spAutoFit/>
          </a:bodyPr>
          <a:lstStyle/>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Motor: 2 HP</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Swing: 12 in.</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Distance between centers: 36 in.</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Spindle bore: 1.57 in.</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Spindle type: D1-5 Camlock</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Speeds: 70 – 1400 RPM</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Tailstock taper: MT#3</a:t>
            </a:r>
          </a:p>
          <a:p>
            <a:pPr defTabSz="632651">
              <a:spcAft>
                <a:spcPts val="600"/>
              </a:spcAft>
              <a:buFont typeface="Arial" panose="020B0604020202020204" pitchFamily="34" charset="0"/>
              <a:buChar char="•"/>
            </a:pPr>
            <a:r>
              <a:rPr lang="en-US" sz="1661" kern="1200">
                <a:solidFill>
                  <a:srgbClr val="212529"/>
                </a:solidFill>
                <a:latin typeface="Cambria" panose="02040503050406030204" pitchFamily="18" charset="0"/>
                <a:ea typeface="Cambria" panose="02040503050406030204" pitchFamily="18" charset="0"/>
                <a:cs typeface="+mn-cs"/>
              </a:rPr>
              <a:t>Tailstock barrel travel: 4 in.</a:t>
            </a:r>
          </a:p>
          <a:p>
            <a:pPr defTabSz="514350">
              <a:spcAft>
                <a:spcPts val="600"/>
              </a:spcAft>
            </a:pPr>
            <a:endParaRPr lang="en-US" sz="1013">
              <a:solidFill>
                <a:prstClr val="black"/>
              </a:solidFill>
              <a:latin typeface="Calibri" panose="020F0502020204030204"/>
            </a:endParaRPr>
          </a:p>
        </p:txBody>
      </p:sp>
      <p:pic>
        <p:nvPicPr>
          <p:cNvPr id="4" name="Picture 8">
            <a:extLst>
              <a:ext uri="{FF2B5EF4-FFF2-40B4-BE49-F238E27FC236}">
                <a16:creationId xmlns:a16="http://schemas.microsoft.com/office/drawing/2014/main" id="{BE0E714C-5E1D-FA09-95B1-1A517BAAC6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4813" y="3752531"/>
            <a:ext cx="1572589" cy="15725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pattern&#10;&#10;Description automatically generated">
            <a:extLst>
              <a:ext uri="{FF2B5EF4-FFF2-40B4-BE49-F238E27FC236}">
                <a16:creationId xmlns:a16="http://schemas.microsoft.com/office/drawing/2014/main" id="{B6ED0C9C-276C-C796-B65C-8EF523609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67" y="5515900"/>
            <a:ext cx="7986633" cy="519031"/>
          </a:xfrm>
          <a:prstGeom prst="rect">
            <a:avLst/>
          </a:prstGeom>
        </p:spPr>
      </p:pic>
      <p:pic>
        <p:nvPicPr>
          <p:cNvPr id="6" name="Picture 4">
            <a:extLst>
              <a:ext uri="{FF2B5EF4-FFF2-40B4-BE49-F238E27FC236}">
                <a16:creationId xmlns:a16="http://schemas.microsoft.com/office/drawing/2014/main" id="{150C0ACD-56AC-2DB4-1AE3-026FFD6CBF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6020" y="1691432"/>
            <a:ext cx="1480632" cy="2303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B62399E-BED7-9CC0-8333-CB4BD0151F53}"/>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kern="1200" dirty="0">
                <a:solidFill>
                  <a:prstClr val="white"/>
                </a:solidFill>
                <a:latin typeface="Cambria" panose="02040503050406030204" pitchFamily="18" charset="0"/>
                <a:ea typeface="Cambria" panose="02040503050406030204" pitchFamily="18" charset="0"/>
                <a:cs typeface="+mn-cs"/>
              </a:rPr>
              <a:t>Fabrication Laboratory		</a:t>
            </a:r>
            <a:r>
              <a:rPr lang="en-US" sz="2510" kern="1200" dirty="0">
                <a:solidFill>
                  <a:prstClr val="white"/>
                </a:solidFill>
                <a:latin typeface="Cambria" panose="02040503050406030204" pitchFamily="18" charset="0"/>
                <a:ea typeface="Cambria" panose="02040503050406030204" pitchFamily="18" charset="0"/>
                <a:cs typeface="+mn-cs"/>
              </a:rPr>
              <a:t>Lathe</a:t>
            </a:r>
            <a:endParaRPr lang="en-US" sz="2510" dirty="0">
              <a:solidFill>
                <a:prstClr val="white"/>
              </a:solidFill>
              <a:latin typeface="Cambria" panose="02040503050406030204" pitchFamily="18" charset="0"/>
              <a:ea typeface="Cambria" panose="02040503050406030204" pitchFamily="18" charset="0"/>
            </a:endParaRPr>
          </a:p>
        </p:txBody>
      </p:sp>
      <p:pic>
        <p:nvPicPr>
          <p:cNvPr id="9" name="Picture 4">
            <a:extLst>
              <a:ext uri="{FF2B5EF4-FFF2-40B4-BE49-F238E27FC236}">
                <a16:creationId xmlns:a16="http://schemas.microsoft.com/office/drawing/2014/main" id="{5426B0BF-A3AF-526E-5E9C-A0363C83C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89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52A556E-4801-F15E-6FC6-7258F03ADA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039" y="4560616"/>
            <a:ext cx="1167437" cy="11674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8AC7DD-FAE4-C7A7-2E24-35F8E45F6665}"/>
              </a:ext>
            </a:extLst>
          </p:cNvPr>
          <p:cNvSpPr/>
          <p:nvPr/>
        </p:nvSpPr>
        <p:spPr>
          <a:xfrm>
            <a:off x="590581" y="1627371"/>
            <a:ext cx="7995169" cy="51557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27507">
              <a:spcAft>
                <a:spcPts val="600"/>
              </a:spcAft>
            </a:pPr>
            <a:r>
              <a:rPr lang="en-US" sz="2471" kern="1200">
                <a:solidFill>
                  <a:prstClr val="white"/>
                </a:solidFill>
                <a:latin typeface="Cambria" panose="02040503050406030204" pitchFamily="18" charset="0"/>
                <a:ea typeface="Cambria" panose="02040503050406030204" pitchFamily="18" charset="0"/>
                <a:cs typeface="+mn-cs"/>
              </a:rPr>
              <a:t>Fabrication Laboratory			Mill</a:t>
            </a:r>
            <a:endParaRPr lang="en-US" sz="2025">
              <a:solidFill>
                <a:prstClr val="white"/>
              </a:solidFill>
              <a:latin typeface="Cambria" panose="02040503050406030204" pitchFamily="18" charset="0"/>
              <a:ea typeface="Cambria" panose="02040503050406030204" pitchFamily="18" charset="0"/>
            </a:endParaRPr>
          </a:p>
        </p:txBody>
      </p:sp>
      <p:pic>
        <p:nvPicPr>
          <p:cNvPr id="3" name="Picture 2" descr="A picture containing diagram&#10;&#10;Description automatically generated">
            <a:extLst>
              <a:ext uri="{FF2B5EF4-FFF2-40B4-BE49-F238E27FC236}">
                <a16:creationId xmlns:a16="http://schemas.microsoft.com/office/drawing/2014/main" id="{7E4AF275-E375-7F6F-82E8-EB034053E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98" y="2295511"/>
            <a:ext cx="2355162" cy="3380274"/>
          </a:xfrm>
          <a:prstGeom prst="rect">
            <a:avLst/>
          </a:prstGeom>
        </p:spPr>
      </p:pic>
      <p:sp>
        <p:nvSpPr>
          <p:cNvPr id="4" name="TextBox 3">
            <a:extLst>
              <a:ext uri="{FF2B5EF4-FFF2-40B4-BE49-F238E27FC236}">
                <a16:creationId xmlns:a16="http://schemas.microsoft.com/office/drawing/2014/main" id="{97A50C1D-F944-6DF8-2A4C-5ECE494B0DDD}"/>
              </a:ext>
            </a:extLst>
          </p:cNvPr>
          <p:cNvSpPr txBox="1"/>
          <p:nvPr/>
        </p:nvSpPr>
        <p:spPr>
          <a:xfrm>
            <a:off x="5327487" y="2534291"/>
            <a:ext cx="3305457" cy="2891497"/>
          </a:xfrm>
          <a:prstGeom prst="rect">
            <a:avLst/>
          </a:prstGeom>
          <a:noFill/>
        </p:spPr>
        <p:txBody>
          <a:bodyPr wrap="none" rtlCol="0">
            <a:spAutoFit/>
          </a:bodyPr>
          <a:lstStyle/>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Motor: 3 HP</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Table size: 50 in. x 10 in.</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Longitudinal travel: 30 in.</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Cross travel: 14 in.</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Spindle taper: R-8</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Number of speeds: Variable</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Max spindle to table: 19-1/4 in.</a:t>
            </a:r>
          </a:p>
          <a:p>
            <a:pPr defTabSz="627507">
              <a:spcAft>
                <a:spcPts val="600"/>
              </a:spcAft>
              <a:buFont typeface="Arial" panose="020B0604020202020204" pitchFamily="34" charset="0"/>
              <a:buChar char="•"/>
            </a:pPr>
            <a:r>
              <a:rPr lang="en-US" sz="1647" kern="1200">
                <a:solidFill>
                  <a:srgbClr val="212529"/>
                </a:solidFill>
                <a:latin typeface="Cambria" panose="02040503050406030204" pitchFamily="18" charset="0"/>
                <a:ea typeface="Cambria" panose="02040503050406030204" pitchFamily="18" charset="0"/>
                <a:cs typeface="+mn-cs"/>
              </a:rPr>
              <a:t>Max spindle to column: 27-1/2 in</a:t>
            </a:r>
            <a:r>
              <a:rPr lang="en-US" sz="1236" kern="1200">
                <a:solidFill>
                  <a:srgbClr val="212529"/>
                </a:solidFill>
                <a:latin typeface="avantgarde_normalbook"/>
                <a:ea typeface="+mn-ea"/>
                <a:cs typeface="+mn-cs"/>
              </a:rPr>
              <a:t>.</a:t>
            </a:r>
          </a:p>
          <a:p>
            <a:pPr defTabSz="514350">
              <a:spcAft>
                <a:spcPts val="600"/>
              </a:spcAft>
            </a:pPr>
            <a:endParaRPr lang="en-US" sz="1013">
              <a:solidFill>
                <a:prstClr val="black"/>
              </a:solidFill>
              <a:latin typeface="Calibri" panose="020F0502020204030204"/>
            </a:endParaRPr>
          </a:p>
        </p:txBody>
      </p:sp>
      <p:pic>
        <p:nvPicPr>
          <p:cNvPr id="5" name="Picture 4" descr="Background pattern&#10;&#10;Description automatically generated">
            <a:extLst>
              <a:ext uri="{FF2B5EF4-FFF2-40B4-BE49-F238E27FC236}">
                <a16:creationId xmlns:a16="http://schemas.microsoft.com/office/drawing/2014/main" id="{733A3414-9BC3-350C-9A6A-CFE0BE863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57200" y="5477216"/>
            <a:ext cx="7560872" cy="621775"/>
          </a:xfrm>
          <a:prstGeom prst="rect">
            <a:avLst/>
          </a:prstGeom>
        </p:spPr>
      </p:pic>
      <p:pic>
        <p:nvPicPr>
          <p:cNvPr id="6" name="Picture 5">
            <a:extLst>
              <a:ext uri="{FF2B5EF4-FFF2-40B4-BE49-F238E27FC236}">
                <a16:creationId xmlns:a16="http://schemas.microsoft.com/office/drawing/2014/main" id="{4753FAEB-9A6F-432A-1830-264FD51C03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2976442" y="2443317"/>
            <a:ext cx="2054194" cy="2054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3464BD0-712D-5733-7D4B-6472CEEA03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5996" y="1767690"/>
            <a:ext cx="1470759" cy="22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5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EEDCC1-22C2-7D89-85D1-94972B2AD2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552078" y="3849700"/>
            <a:ext cx="2090877" cy="20908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8AC7DD-FAE4-C7A7-2E24-35F8E45F6665}"/>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kern="1200">
                <a:solidFill>
                  <a:prstClr val="white"/>
                </a:solidFill>
                <a:latin typeface="Cambria" panose="02040503050406030204" pitchFamily="18" charset="0"/>
                <a:ea typeface="Cambria" panose="02040503050406030204" pitchFamily="18" charset="0"/>
                <a:cs typeface="+mn-cs"/>
              </a:rPr>
              <a:t>Fabrication Laboratory		CNC Router</a:t>
            </a:r>
            <a:endParaRPr lang="en-US" sz="2025">
              <a:solidFill>
                <a:prstClr val="white"/>
              </a:solidFill>
              <a:latin typeface="Cambria" panose="02040503050406030204" pitchFamily="18" charset="0"/>
              <a:ea typeface="Cambria" panose="02040503050406030204" pitchFamily="18" charset="0"/>
            </a:endParaRPr>
          </a:p>
        </p:txBody>
      </p:sp>
      <p:pic>
        <p:nvPicPr>
          <p:cNvPr id="3" name="Picture 2" descr="Engineering drawing&#10;&#10;Description automatically generated">
            <a:extLst>
              <a:ext uri="{FF2B5EF4-FFF2-40B4-BE49-F238E27FC236}">
                <a16:creationId xmlns:a16="http://schemas.microsoft.com/office/drawing/2014/main" id="{90E175CA-14A0-8D21-1177-4DD64B670E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418" t="12760"/>
          <a:stretch/>
        </p:blipFill>
        <p:spPr>
          <a:xfrm>
            <a:off x="4884885" y="2451833"/>
            <a:ext cx="3622588" cy="2795732"/>
          </a:xfrm>
          <a:prstGeom prst="rect">
            <a:avLst/>
          </a:prstGeom>
          <a:ln>
            <a:solidFill>
              <a:schemeClr val="tx1"/>
            </a:solidFill>
          </a:ln>
        </p:spPr>
      </p:pic>
      <p:sp>
        <p:nvSpPr>
          <p:cNvPr id="4" name="TextBox 3">
            <a:extLst>
              <a:ext uri="{FF2B5EF4-FFF2-40B4-BE49-F238E27FC236}">
                <a16:creationId xmlns:a16="http://schemas.microsoft.com/office/drawing/2014/main" id="{476D7FBA-C046-3CB2-2CC9-CCB3E734CDE0}"/>
              </a:ext>
            </a:extLst>
          </p:cNvPr>
          <p:cNvSpPr txBox="1"/>
          <p:nvPr/>
        </p:nvSpPr>
        <p:spPr>
          <a:xfrm>
            <a:off x="457202" y="2462277"/>
            <a:ext cx="4074385" cy="2289538"/>
          </a:xfrm>
          <a:prstGeom prst="rect">
            <a:avLst/>
          </a:prstGeom>
          <a:noFill/>
        </p:spPr>
        <p:txBody>
          <a:bodyPr wrap="none" rtlCol="0">
            <a:spAutoFit/>
          </a:bodyPr>
          <a:lstStyle/>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Footprint: </a:t>
            </a:r>
            <a:r>
              <a:rPr lang="en-US" sz="1395" kern="1200">
                <a:solidFill>
                  <a:srgbClr val="313131"/>
                </a:solidFill>
                <a:latin typeface="Cambria" panose="02040503050406030204" pitchFamily="18" charset="0"/>
                <a:ea typeface="Cambria" panose="02040503050406030204" pitchFamily="18" charset="0"/>
                <a:cs typeface="+mn-cs"/>
              </a:rPr>
              <a:t>79" x 68" x 69" (with Tool Changer 78")</a:t>
            </a:r>
          </a:p>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Cut Area: </a:t>
            </a:r>
            <a:r>
              <a:rPr lang="en-US" sz="1395" kern="1200">
                <a:solidFill>
                  <a:srgbClr val="313131"/>
                </a:solidFill>
                <a:latin typeface="Cambria" panose="02040503050406030204" pitchFamily="18" charset="0"/>
                <a:ea typeface="Cambria" panose="02040503050406030204" pitchFamily="18" charset="0"/>
                <a:cs typeface="+mn-cs"/>
              </a:rPr>
              <a:t>51" x 49"</a:t>
            </a:r>
          </a:p>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Z Clearance: </a:t>
            </a:r>
            <a:r>
              <a:rPr lang="en-US" sz="1395" kern="1200">
                <a:solidFill>
                  <a:srgbClr val="313131"/>
                </a:solidFill>
                <a:latin typeface="Cambria" panose="02040503050406030204" pitchFamily="18" charset="0"/>
                <a:ea typeface="Cambria" panose="02040503050406030204" pitchFamily="18" charset="0"/>
                <a:cs typeface="+mn-cs"/>
              </a:rPr>
              <a:t>8"</a:t>
            </a:r>
          </a:p>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Z Travel: </a:t>
            </a:r>
            <a:r>
              <a:rPr lang="en-US" sz="1395" kern="1200">
                <a:solidFill>
                  <a:srgbClr val="313131"/>
                </a:solidFill>
                <a:latin typeface="Cambria" panose="02040503050406030204" pitchFamily="18" charset="0"/>
                <a:ea typeface="Cambria" panose="02040503050406030204" pitchFamily="18" charset="0"/>
                <a:cs typeface="+mn-cs"/>
              </a:rPr>
              <a:t>9"</a:t>
            </a:r>
          </a:p>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Rapid Speed: </a:t>
            </a:r>
            <a:r>
              <a:rPr lang="en-US" sz="1395" kern="1200">
                <a:solidFill>
                  <a:srgbClr val="313131"/>
                </a:solidFill>
                <a:latin typeface="Cambria" panose="02040503050406030204" pitchFamily="18" charset="0"/>
                <a:ea typeface="Cambria" panose="02040503050406030204" pitchFamily="18" charset="0"/>
                <a:cs typeface="+mn-cs"/>
              </a:rPr>
              <a:t>1300IPM Standard</a:t>
            </a:r>
          </a:p>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Repeatability: </a:t>
            </a:r>
            <a:r>
              <a:rPr lang="en-US" sz="1395" kern="1200">
                <a:solidFill>
                  <a:srgbClr val="313131"/>
                </a:solidFill>
                <a:latin typeface="Cambria" panose="02040503050406030204" pitchFamily="18" charset="0"/>
                <a:ea typeface="Cambria" panose="02040503050406030204" pitchFamily="18" charset="0"/>
                <a:cs typeface="+mn-cs"/>
              </a:rPr>
              <a:t>+/-.002"</a:t>
            </a:r>
          </a:p>
          <a:p>
            <a:pPr defTabSz="637794">
              <a:spcAft>
                <a:spcPts val="600"/>
              </a:spcAft>
            </a:pPr>
            <a:r>
              <a:rPr lang="en-US" sz="1395" b="1" kern="1200">
                <a:solidFill>
                  <a:srgbClr val="313131"/>
                </a:solidFill>
                <a:latin typeface="Cambria" panose="02040503050406030204" pitchFamily="18" charset="0"/>
                <a:ea typeface="Cambria" panose="02040503050406030204" pitchFamily="18" charset="0"/>
                <a:cs typeface="+mn-cs"/>
              </a:rPr>
              <a:t>Drive Motors: </a:t>
            </a:r>
            <a:r>
              <a:rPr lang="en-US" sz="1395" kern="1200">
                <a:solidFill>
                  <a:srgbClr val="313131"/>
                </a:solidFill>
                <a:latin typeface="Cambria" panose="02040503050406030204" pitchFamily="18" charset="0"/>
                <a:ea typeface="Cambria" panose="02040503050406030204" pitchFamily="18" charset="0"/>
                <a:cs typeface="+mn-cs"/>
              </a:rPr>
              <a:t>Servo Motors with Planetary Gears</a:t>
            </a:r>
          </a:p>
          <a:p>
            <a:pPr defTabSz="514350">
              <a:spcAft>
                <a:spcPts val="600"/>
              </a:spcAft>
            </a:pPr>
            <a:endParaRPr lang="en-US" sz="1013">
              <a:solidFill>
                <a:prstClr val="black"/>
              </a:solidFill>
              <a:latin typeface="Calibri" panose="020F0502020204030204"/>
            </a:endParaRPr>
          </a:p>
        </p:txBody>
      </p:sp>
      <p:pic>
        <p:nvPicPr>
          <p:cNvPr id="5" name="Picture 6">
            <a:extLst>
              <a:ext uri="{FF2B5EF4-FFF2-40B4-BE49-F238E27FC236}">
                <a16:creationId xmlns:a16="http://schemas.microsoft.com/office/drawing/2014/main" id="{0DF9B7D6-A656-9AE4-EA00-7BFBCF6C9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04" y="5569001"/>
            <a:ext cx="7946296" cy="5247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CF54107-9211-F174-EB3A-1C6A123AE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81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F8AC7DD-FAE4-C7A7-2E24-35F8E45F6665}"/>
              </a:ext>
            </a:extLst>
          </p:cNvPr>
          <p:cNvSpPr/>
          <p:nvPr/>
        </p:nvSpPr>
        <p:spPr>
          <a:xfrm>
            <a:off x="692616" y="1664995"/>
            <a:ext cx="7890213" cy="50880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22364">
              <a:spcAft>
                <a:spcPts val="600"/>
              </a:spcAft>
            </a:pPr>
            <a:r>
              <a:rPr lang="en-US" sz="2450" kern="1200">
                <a:solidFill>
                  <a:prstClr val="white"/>
                </a:solidFill>
                <a:latin typeface="Cambria" panose="02040503050406030204" pitchFamily="18" charset="0"/>
                <a:ea typeface="Cambria" panose="02040503050406030204" pitchFamily="18" charset="0"/>
                <a:cs typeface="+mn-cs"/>
              </a:rPr>
              <a:t>Fabrication Laboratory		Band Saw</a:t>
            </a:r>
            <a:endParaRPr lang="en-US" sz="2025">
              <a:solidFill>
                <a:prstClr val="white"/>
              </a:solidFill>
              <a:latin typeface="Cambria" panose="02040503050406030204" pitchFamily="18" charset="0"/>
              <a:ea typeface="Cambria" panose="02040503050406030204" pitchFamily="18" charset="0"/>
            </a:endParaRPr>
          </a:p>
        </p:txBody>
      </p:sp>
      <p:pic>
        <p:nvPicPr>
          <p:cNvPr id="3" name="Picture 2" descr="A picture containing tool, power saw&#10;&#10;Description automatically generated">
            <a:extLst>
              <a:ext uri="{FF2B5EF4-FFF2-40B4-BE49-F238E27FC236}">
                <a16:creationId xmlns:a16="http://schemas.microsoft.com/office/drawing/2014/main" id="{2E8FCAE5-28DD-4195-A0B1-0E4DEF574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99" y="2285684"/>
            <a:ext cx="1861648" cy="3392482"/>
          </a:xfrm>
          <a:prstGeom prst="rect">
            <a:avLst/>
          </a:prstGeom>
        </p:spPr>
      </p:pic>
      <p:sp>
        <p:nvSpPr>
          <p:cNvPr id="4" name="TextBox 3">
            <a:extLst>
              <a:ext uri="{FF2B5EF4-FFF2-40B4-BE49-F238E27FC236}">
                <a16:creationId xmlns:a16="http://schemas.microsoft.com/office/drawing/2014/main" id="{054E816F-CA41-86C7-746C-914B2C73F70C}"/>
              </a:ext>
            </a:extLst>
          </p:cNvPr>
          <p:cNvSpPr txBox="1"/>
          <p:nvPr/>
        </p:nvSpPr>
        <p:spPr>
          <a:xfrm>
            <a:off x="4069364" y="2634103"/>
            <a:ext cx="4568623" cy="2875595"/>
          </a:xfrm>
          <a:prstGeom prst="rect">
            <a:avLst/>
          </a:prstGeom>
          <a:noFill/>
        </p:spPr>
        <p:txBody>
          <a:bodyPr wrap="none" rtlCol="0">
            <a:spAutoFit/>
          </a:bodyPr>
          <a:lstStyle/>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Motor: 1 HP</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Max cutting width: 13-1/2 in.</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Max cutting height: 6 in.</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Table size: 14 in. x 14 in.</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Wheel type: Computer-Balanced Cast Aluminum</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Blade size: 93-1/2 in.</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Quick blade change: Yes</a:t>
            </a:r>
          </a:p>
          <a:p>
            <a:pPr defTabSz="622364">
              <a:spcAft>
                <a:spcPts val="600"/>
              </a:spcAft>
              <a:buFont typeface="Arial" panose="020B0604020202020204" pitchFamily="34" charset="0"/>
              <a:buChar char="•"/>
            </a:pPr>
            <a:r>
              <a:rPr lang="en-US" sz="1634" kern="1200">
                <a:solidFill>
                  <a:srgbClr val="212529"/>
                </a:solidFill>
                <a:latin typeface="Cambria" panose="02040503050406030204" pitchFamily="18" charset="0"/>
                <a:ea typeface="Cambria" panose="02040503050406030204" pitchFamily="18" charset="0"/>
                <a:cs typeface="+mn-cs"/>
              </a:rPr>
              <a:t>Overall height: 66-1/2 in.</a:t>
            </a:r>
          </a:p>
          <a:p>
            <a:pPr defTabSz="514350">
              <a:spcAft>
                <a:spcPts val="600"/>
              </a:spcAft>
            </a:pPr>
            <a:endParaRPr lang="en-US" sz="1013">
              <a:solidFill>
                <a:prstClr val="black"/>
              </a:solidFill>
              <a:latin typeface="Calibri" panose="020F0502020204030204"/>
            </a:endParaRPr>
          </a:p>
        </p:txBody>
      </p:sp>
      <p:pic>
        <p:nvPicPr>
          <p:cNvPr id="5" name="Picture 4" descr="Background pattern&#10;&#10;Description automatically generated">
            <a:extLst>
              <a:ext uri="{FF2B5EF4-FFF2-40B4-BE49-F238E27FC236}">
                <a16:creationId xmlns:a16="http://schemas.microsoft.com/office/drawing/2014/main" id="{47208999-6382-236C-3692-93F7795AE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200" y="5552566"/>
            <a:ext cx="7543553" cy="508802"/>
          </a:xfrm>
          <a:prstGeom prst="rect">
            <a:avLst/>
          </a:prstGeom>
        </p:spPr>
      </p:pic>
      <p:pic>
        <p:nvPicPr>
          <p:cNvPr id="6" name="Picture 8">
            <a:extLst>
              <a:ext uri="{FF2B5EF4-FFF2-40B4-BE49-F238E27FC236}">
                <a16:creationId xmlns:a16="http://schemas.microsoft.com/office/drawing/2014/main" id="{69B399A0-9F17-8600-00C5-D492710103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616" y="3099239"/>
            <a:ext cx="1541596" cy="15415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5DA6C8F-C00E-BE4B-FE21-23FFE5A785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3158" y="1803472"/>
            <a:ext cx="1451452" cy="22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504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F8AC7DD-FAE4-C7A7-2E24-35F8E45F6665}"/>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kern="1200">
                <a:solidFill>
                  <a:prstClr val="white"/>
                </a:solidFill>
                <a:latin typeface="Cambria" panose="02040503050406030204" pitchFamily="18" charset="0"/>
                <a:ea typeface="Cambria" panose="02040503050406030204" pitchFamily="18" charset="0"/>
                <a:cs typeface="+mn-cs"/>
              </a:rPr>
              <a:t>Fabrication Laboratory		LASER cutter</a:t>
            </a:r>
            <a:endParaRPr lang="en-US" sz="2025">
              <a:solidFill>
                <a:prstClr val="white"/>
              </a:solidFill>
              <a:latin typeface="Cambria" panose="02040503050406030204" pitchFamily="18" charset="0"/>
              <a:ea typeface="Cambria" panose="02040503050406030204" pitchFamily="18" charset="0"/>
            </a:endParaRPr>
          </a:p>
        </p:txBody>
      </p:sp>
      <p:pic>
        <p:nvPicPr>
          <p:cNvPr id="8194" name="Picture 2">
            <a:extLst>
              <a:ext uri="{FF2B5EF4-FFF2-40B4-BE49-F238E27FC236}">
                <a16:creationId xmlns:a16="http://schemas.microsoft.com/office/drawing/2014/main" id="{46EA5D2B-B14E-70CC-C3DC-C5176A76E5C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36" t="2521" r="7464"/>
          <a:stretch/>
        </p:blipFill>
        <p:spPr bwMode="auto">
          <a:xfrm>
            <a:off x="4046715" y="2438686"/>
            <a:ext cx="4488380" cy="28220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7E0DAC26-E676-E8E1-CDEE-2CE9127AE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769B4A02-6116-FED6-768F-AE1B55F55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04" y="5569001"/>
            <a:ext cx="7946296" cy="52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819B65-756B-EFF1-C93D-37A648471C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1552078" y="3849700"/>
            <a:ext cx="2090877" cy="2090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A6E6FA-59F9-879B-7342-7F7588857298}"/>
              </a:ext>
            </a:extLst>
          </p:cNvPr>
          <p:cNvSpPr txBox="1"/>
          <p:nvPr/>
        </p:nvSpPr>
        <p:spPr>
          <a:xfrm>
            <a:off x="457200" y="2438686"/>
            <a:ext cx="2902452" cy="2488245"/>
          </a:xfrm>
          <a:prstGeom prst="rect">
            <a:avLst/>
          </a:prstGeom>
          <a:noFill/>
        </p:spPr>
        <p:txBody>
          <a:bodyPr wrap="square" rtlCol="0">
            <a:spAutoFit/>
          </a:bodyPr>
          <a:lstStyle/>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Cutting Area: 55” x 35 “</a:t>
            </a:r>
          </a:p>
          <a:p>
            <a:pPr marL="199311" indent="-199311" defTabSz="637794">
              <a:spcAft>
                <a:spcPts val="600"/>
              </a:spcAft>
              <a:buFont typeface="Arial" panose="020B0604020202020204" pitchFamily="34" charset="0"/>
              <a:buChar char="•"/>
            </a:pPr>
            <a:r>
              <a:rPr lang="en-US" sz="1674" kern="1200">
                <a:solidFill>
                  <a:prstClr val="black"/>
                </a:solidFill>
                <a:latin typeface="Cambria" panose="02040503050406030204" pitchFamily="18" charset="0"/>
                <a:ea typeface="Cambria" panose="02040503050406030204" pitchFamily="18" charset="0"/>
                <a:cs typeface="+mn-cs"/>
              </a:rPr>
              <a:t>105 Watts</a:t>
            </a:r>
          </a:p>
          <a:p>
            <a:pPr marL="239172" indent="-239172" defTabSz="637794">
              <a:spcAft>
                <a:spcPts val="600"/>
              </a:spcAft>
              <a:buFont typeface="Arial" panose="020B0604020202020204" pitchFamily="34" charset="0"/>
              <a:buChar char="•"/>
            </a:pPr>
            <a:r>
              <a:rPr lang="en-US" sz="1674" kern="1200">
                <a:solidFill>
                  <a:srgbClr val="2F2C2E"/>
                </a:solidFill>
                <a:latin typeface="Cambria" panose="02040503050406030204" pitchFamily="18" charset="0"/>
                <a:ea typeface="Cambria" panose="02040503050406030204" pitchFamily="18" charset="0"/>
                <a:cs typeface="+mn-cs"/>
              </a:rPr>
              <a:t>Organics / non-metals + Pre-treated metals</a:t>
            </a:r>
          </a:p>
          <a:p>
            <a:pPr marL="239172" indent="-239172" defTabSz="637794">
              <a:spcAft>
                <a:spcPts val="600"/>
              </a:spcAft>
              <a:buFont typeface="Arial" panose="020B0604020202020204" pitchFamily="34" charset="0"/>
              <a:buChar char="•"/>
            </a:pPr>
            <a:r>
              <a:rPr lang="en-US" sz="1674" kern="1200">
                <a:solidFill>
                  <a:srgbClr val="2F2C2E"/>
                </a:solidFill>
                <a:latin typeface="Cambria" panose="02040503050406030204" pitchFamily="18" charset="0"/>
                <a:ea typeface="Cambria" panose="02040503050406030204" pitchFamily="18" charset="0"/>
                <a:cs typeface="+mn-cs"/>
              </a:rPr>
              <a:t>Air Filtration System</a:t>
            </a:r>
          </a:p>
          <a:p>
            <a:pPr marL="239172" indent="-239172" defTabSz="637794">
              <a:spcAft>
                <a:spcPts val="600"/>
              </a:spcAft>
              <a:buFont typeface="Arial" panose="020B0604020202020204" pitchFamily="34" charset="0"/>
              <a:buChar char="•"/>
            </a:pPr>
            <a:r>
              <a:rPr lang="en-US" sz="1674" kern="1200" err="1">
                <a:solidFill>
                  <a:srgbClr val="2F2C2E"/>
                </a:solidFill>
                <a:latin typeface="Cambria" panose="02040503050406030204" pitchFamily="18" charset="0"/>
                <a:ea typeface="Cambria" panose="02040503050406030204" pitchFamily="18" charset="0"/>
                <a:cs typeface="+mn-cs"/>
              </a:rPr>
              <a:t>LightBURN</a:t>
            </a:r>
            <a:r>
              <a:rPr lang="en-US" sz="1674" kern="1200">
                <a:solidFill>
                  <a:srgbClr val="2F2C2E"/>
                </a:solidFill>
                <a:latin typeface="Cambria" panose="02040503050406030204" pitchFamily="18" charset="0"/>
                <a:ea typeface="Cambria" panose="02040503050406030204" pitchFamily="18" charset="0"/>
                <a:cs typeface="+mn-cs"/>
              </a:rPr>
              <a:t> software</a:t>
            </a:r>
          </a:p>
          <a:p>
            <a:pPr defTabSz="637794">
              <a:spcAft>
                <a:spcPts val="600"/>
              </a:spcAft>
            </a:pPr>
            <a:br>
              <a:rPr lang="en-US" sz="1674" kern="1200">
                <a:solidFill>
                  <a:srgbClr val="2F2C2E"/>
                </a:solidFill>
                <a:latin typeface="GreycliffCF"/>
                <a:ea typeface="+mn-ea"/>
                <a:cs typeface="+mn-cs"/>
              </a:rPr>
            </a:br>
            <a:endParaRPr lang="en-US" sz="135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430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F8AC7DD-FAE4-C7A7-2E24-35F8E45F6665}"/>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kern="1200" dirty="0">
                <a:solidFill>
                  <a:prstClr val="white"/>
                </a:solidFill>
                <a:latin typeface="Cambria" panose="02040503050406030204" pitchFamily="18" charset="0"/>
                <a:ea typeface="Cambria" panose="02040503050406030204" pitchFamily="18" charset="0"/>
                <a:cs typeface="+mn-cs"/>
              </a:rPr>
              <a:t>Fabrication Laboratory		CNC Mill</a:t>
            </a:r>
            <a:endParaRPr lang="en-US" sz="2025" dirty="0">
              <a:solidFill>
                <a:prstClr val="white"/>
              </a:solidFill>
              <a:latin typeface="Cambria" panose="02040503050406030204" pitchFamily="18" charset="0"/>
              <a:ea typeface="Cambria" panose="02040503050406030204" pitchFamily="18" charset="0"/>
            </a:endParaRPr>
          </a:p>
        </p:txBody>
      </p:sp>
      <p:pic>
        <p:nvPicPr>
          <p:cNvPr id="2" name="Picture 4">
            <a:extLst>
              <a:ext uri="{FF2B5EF4-FFF2-40B4-BE49-F238E27FC236}">
                <a16:creationId xmlns:a16="http://schemas.microsoft.com/office/drawing/2014/main" id="{7E0DAC26-E676-E8E1-CDEE-2CE9127AE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769B4A02-6116-FED6-768F-AE1B55F55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04" y="5569001"/>
            <a:ext cx="7946296" cy="52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819B65-756B-EFF1-C93D-37A648471C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81000" y="2804261"/>
            <a:ext cx="2090877" cy="20908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A1CEE64-9B83-46FC-B8AE-95A78CC752EF}"/>
              </a:ext>
            </a:extLst>
          </p:cNvPr>
          <p:cNvGrpSpPr/>
          <p:nvPr/>
        </p:nvGrpSpPr>
        <p:grpSpPr>
          <a:xfrm>
            <a:off x="1752600" y="2253786"/>
            <a:ext cx="3058282" cy="3296598"/>
            <a:chOff x="3823094" y="1763078"/>
            <a:chExt cx="3058282" cy="3296598"/>
          </a:xfrm>
        </p:grpSpPr>
        <p:pic>
          <p:nvPicPr>
            <p:cNvPr id="8" name="Picture 7" descr="Table&#10;&#10;Description automatically generated">
              <a:extLst>
                <a:ext uri="{FF2B5EF4-FFF2-40B4-BE49-F238E27FC236}">
                  <a16:creationId xmlns:a16="http://schemas.microsoft.com/office/drawing/2014/main" id="{C0E47646-47A8-B040-9896-9ABAB7305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3094" y="1763078"/>
              <a:ext cx="3058282" cy="1691464"/>
            </a:xfrm>
            <a:prstGeom prst="rect">
              <a:avLst/>
            </a:prstGeom>
          </p:spPr>
        </p:pic>
        <p:pic>
          <p:nvPicPr>
            <p:cNvPr id="9" name="Picture 8" descr="Table&#10;&#10;Description automatically generated">
              <a:extLst>
                <a:ext uri="{FF2B5EF4-FFF2-40B4-BE49-F238E27FC236}">
                  <a16:creationId xmlns:a16="http://schemas.microsoft.com/office/drawing/2014/main" id="{92B6F989-3856-6375-6D9C-8274780981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180" y="3450888"/>
              <a:ext cx="2985196" cy="1608788"/>
            </a:xfrm>
            <a:prstGeom prst="rect">
              <a:avLst/>
            </a:prstGeom>
          </p:spPr>
        </p:pic>
      </p:grpSp>
      <p:pic>
        <p:nvPicPr>
          <p:cNvPr id="10" name="Picture 9" descr="A picture containing text, device, miller&#10;&#10;Description automatically generated">
            <a:extLst>
              <a:ext uri="{FF2B5EF4-FFF2-40B4-BE49-F238E27FC236}">
                <a16:creationId xmlns:a16="http://schemas.microsoft.com/office/drawing/2014/main" id="{EFB68E2E-F9CC-8E24-C388-53CCFAF1D4AF}"/>
              </a:ext>
            </a:extLst>
          </p:cNvPr>
          <p:cNvPicPr>
            <a:picLocks noChangeAspect="1"/>
          </p:cNvPicPr>
          <p:nvPr/>
        </p:nvPicPr>
        <p:blipFill rotWithShape="1">
          <a:blip r:embed="rId7">
            <a:extLst>
              <a:ext uri="{28A0092B-C50C-407E-A947-70E740481C1C}">
                <a14:useLocalDpi xmlns:a14="http://schemas.microsoft.com/office/drawing/2010/main" val="0"/>
              </a:ext>
            </a:extLst>
          </a:blip>
          <a:srcRect b="9339"/>
          <a:stretch/>
        </p:blipFill>
        <p:spPr>
          <a:xfrm>
            <a:off x="4924490" y="2298841"/>
            <a:ext cx="3479006" cy="3296598"/>
          </a:xfrm>
          <a:prstGeom prst="rect">
            <a:avLst/>
          </a:prstGeom>
        </p:spPr>
      </p:pic>
    </p:spTree>
    <p:extLst>
      <p:ext uri="{BB962C8B-B14F-4D97-AF65-F5344CB8AC3E}">
        <p14:creationId xmlns:p14="http://schemas.microsoft.com/office/powerpoint/2010/main" val="409005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7564E-B0AF-C312-9E04-165943BBC6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567833" y="4021469"/>
            <a:ext cx="2067984" cy="20679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1E92554-D94E-D07E-8372-C72E80E090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9454" y="5403364"/>
            <a:ext cx="6027346" cy="481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website&#10;&#10;Description automatically generated">
            <a:extLst>
              <a:ext uri="{FF2B5EF4-FFF2-40B4-BE49-F238E27FC236}">
                <a16:creationId xmlns:a16="http://schemas.microsoft.com/office/drawing/2014/main" id="{EF609D9A-559D-C303-8017-76B242B5A853}"/>
              </a:ext>
            </a:extLst>
          </p:cNvPr>
          <p:cNvPicPr>
            <a:picLocks noChangeAspect="1"/>
          </p:cNvPicPr>
          <p:nvPr/>
        </p:nvPicPr>
        <p:blipFill rotWithShape="1">
          <a:blip r:embed="rId4">
            <a:extLst>
              <a:ext uri="{28A0092B-C50C-407E-A947-70E740481C1C}">
                <a14:useLocalDpi xmlns:a14="http://schemas.microsoft.com/office/drawing/2010/main" val="0"/>
              </a:ext>
            </a:extLst>
          </a:blip>
          <a:srcRect r="1346" b="17213"/>
          <a:stretch/>
        </p:blipFill>
        <p:spPr>
          <a:xfrm>
            <a:off x="457200" y="2256360"/>
            <a:ext cx="8048843" cy="2901954"/>
          </a:xfrm>
          <a:prstGeom prst="rect">
            <a:avLst/>
          </a:prstGeom>
        </p:spPr>
      </p:pic>
      <p:pic>
        <p:nvPicPr>
          <p:cNvPr id="2" name="Picture 4">
            <a:extLst>
              <a:ext uri="{FF2B5EF4-FFF2-40B4-BE49-F238E27FC236}">
                <a16:creationId xmlns:a16="http://schemas.microsoft.com/office/drawing/2014/main" id="{A8158A85-5941-CFD5-BE22-6F9CE00C40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6020" y="1636909"/>
            <a:ext cx="1480632" cy="2303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BF5A1DF-76E3-AA10-A65C-D9DFE267FED4}"/>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dirty="0">
                <a:solidFill>
                  <a:prstClr val="white"/>
                </a:solidFill>
                <a:latin typeface="Cambria" panose="02040503050406030204" pitchFamily="18" charset="0"/>
                <a:ea typeface="Cambria" panose="02040503050406030204" pitchFamily="18" charset="0"/>
              </a:rPr>
              <a:t>Website		sisepuedefoundation.org</a:t>
            </a:r>
            <a:endParaRPr lang="en-US" sz="2025" dirty="0">
              <a:solidFill>
                <a:prstClr val="white"/>
              </a:solidFill>
              <a:latin typeface="Cambria" panose="02040503050406030204" pitchFamily="18" charset="0"/>
              <a:ea typeface="Cambria" panose="02040503050406030204" pitchFamily="18" charset="0"/>
            </a:endParaRPr>
          </a:p>
        </p:txBody>
      </p:sp>
      <p:pic>
        <p:nvPicPr>
          <p:cNvPr id="6" name="Picture 4">
            <a:extLst>
              <a:ext uri="{FF2B5EF4-FFF2-40B4-BE49-F238E27FC236}">
                <a16:creationId xmlns:a16="http://schemas.microsoft.com/office/drawing/2014/main" id="{C95FAF97-C7A2-674F-C404-E9DA492C3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7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SPF Website demo">
            <a:hlinkClick r:id="" action="ppaction://media"/>
            <a:extLst>
              <a:ext uri="{FF2B5EF4-FFF2-40B4-BE49-F238E27FC236}">
                <a16:creationId xmlns:a16="http://schemas.microsoft.com/office/drawing/2014/main" id="{BF755553-EE87-E239-A411-7ABF927060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2300186"/>
            <a:ext cx="6744971" cy="4215606"/>
          </a:xfrm>
          <a:prstGeom prst="rect">
            <a:avLst/>
          </a:prstGeom>
          <a:noFill/>
        </p:spPr>
      </p:pic>
      <p:sp>
        <p:nvSpPr>
          <p:cNvPr id="6" name="Rectangle: Rounded Corners 5">
            <a:extLst>
              <a:ext uri="{FF2B5EF4-FFF2-40B4-BE49-F238E27FC236}">
                <a16:creationId xmlns:a16="http://schemas.microsoft.com/office/drawing/2014/main" id="{E54CDE69-3339-2821-DC43-23BE429EB910}"/>
              </a:ext>
            </a:extLst>
          </p:cNvPr>
          <p:cNvSpPr/>
          <p:nvPr/>
        </p:nvSpPr>
        <p:spPr>
          <a:xfrm>
            <a:off x="457200" y="1632585"/>
            <a:ext cx="8137943" cy="52477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637794">
              <a:spcAft>
                <a:spcPts val="600"/>
              </a:spcAft>
            </a:pPr>
            <a:r>
              <a:rPr lang="en-US" sz="2511" dirty="0">
                <a:solidFill>
                  <a:prstClr val="white"/>
                </a:solidFill>
                <a:latin typeface="Cambria" panose="02040503050406030204" pitchFamily="18" charset="0"/>
                <a:ea typeface="Cambria" panose="02040503050406030204" pitchFamily="18" charset="0"/>
              </a:rPr>
              <a:t>Website		sisepuedefoundation.org</a:t>
            </a:r>
            <a:endParaRPr lang="en-US" sz="2025" dirty="0">
              <a:solidFill>
                <a:prstClr val="white"/>
              </a:solidFill>
              <a:latin typeface="Cambria" panose="02040503050406030204" pitchFamily="18" charset="0"/>
              <a:ea typeface="Cambria" panose="02040503050406030204" pitchFamily="18" charset="0"/>
            </a:endParaRPr>
          </a:p>
        </p:txBody>
      </p:sp>
      <p:pic>
        <p:nvPicPr>
          <p:cNvPr id="7" name="Picture 4">
            <a:extLst>
              <a:ext uri="{FF2B5EF4-FFF2-40B4-BE49-F238E27FC236}">
                <a16:creationId xmlns:a16="http://schemas.microsoft.com/office/drawing/2014/main" id="{71D974F3-2874-DE5B-FA5E-AE59DBAF77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71" y="1775410"/>
            <a:ext cx="1497023" cy="23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4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duck with a box&#10;&#10;Description automatically generated">
            <a:extLst>
              <a:ext uri="{FF2B5EF4-FFF2-40B4-BE49-F238E27FC236}">
                <a16:creationId xmlns:a16="http://schemas.microsoft.com/office/drawing/2014/main" id="{DF488214-F6A6-2D52-775E-515CAE14D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191" y="1747951"/>
            <a:ext cx="1979792" cy="2513867"/>
          </a:xfrm>
          <a:prstGeom prst="rect">
            <a:avLst/>
          </a:prstGeom>
        </p:spPr>
      </p:pic>
      <p:sp>
        <p:nvSpPr>
          <p:cNvPr id="10" name="TextBox 9">
            <a:extLst>
              <a:ext uri="{FF2B5EF4-FFF2-40B4-BE49-F238E27FC236}">
                <a16:creationId xmlns:a16="http://schemas.microsoft.com/office/drawing/2014/main" id="{875E006F-8C42-229D-496B-72A48B92C6C5}"/>
              </a:ext>
            </a:extLst>
          </p:cNvPr>
          <p:cNvSpPr txBox="1"/>
          <p:nvPr/>
        </p:nvSpPr>
        <p:spPr>
          <a:xfrm>
            <a:off x="2527600" y="1661706"/>
            <a:ext cx="6337187" cy="1477328"/>
          </a:xfrm>
          <a:prstGeom prst="rect">
            <a:avLst/>
          </a:prstGeom>
          <a:noFill/>
        </p:spPr>
        <p:txBody>
          <a:bodyPr wrap="square" rtlCol="0">
            <a:spAutoFit/>
          </a:bodyPr>
          <a:lstStyle/>
          <a:p>
            <a:pPr algn="just"/>
            <a:r>
              <a:rPr lang="en-US" dirty="0"/>
              <a:t>Need assistance with your robot? No autonomous code? Leak in your pneumatics? Mechanism isn’t working? The </a:t>
            </a:r>
            <a:r>
              <a:rPr lang="en-US" b="1" dirty="0"/>
              <a:t>Beak Squad </a:t>
            </a:r>
            <a:r>
              <a:rPr lang="en-US" dirty="0"/>
              <a:t>is here to help! Our experienced students and mentors are happy to work with your team to make sure your robot competes at its best.</a:t>
            </a:r>
          </a:p>
        </p:txBody>
      </p:sp>
      <p:sp>
        <p:nvSpPr>
          <p:cNvPr id="11" name="Rectangle: Rounded Corners 10">
            <a:extLst>
              <a:ext uri="{FF2B5EF4-FFF2-40B4-BE49-F238E27FC236}">
                <a16:creationId xmlns:a16="http://schemas.microsoft.com/office/drawing/2014/main" id="{0953B9C4-85DE-4957-E93A-AFA57FFFD096}"/>
              </a:ext>
            </a:extLst>
          </p:cNvPr>
          <p:cNvSpPr/>
          <p:nvPr/>
        </p:nvSpPr>
        <p:spPr>
          <a:xfrm>
            <a:off x="180611" y="4267200"/>
            <a:ext cx="2554256" cy="2545346"/>
          </a:xfrm>
          <a:prstGeom prst="roundRect">
            <a:avLst/>
          </a:prstGeom>
          <a:solidFill>
            <a:srgbClr val="FFACA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u="sng" dirty="0">
                <a:solidFill>
                  <a:schemeClr val="tx1"/>
                </a:solidFill>
                <a:latin typeface="Arial" panose="020B0604020202020204" pitchFamily="34" charset="0"/>
                <a:cs typeface="Arial" panose="020B0604020202020204" pitchFamily="34" charset="0"/>
              </a:rPr>
              <a:t>We Can Help With:</a:t>
            </a:r>
          </a:p>
          <a:p>
            <a:pPr algn="ctr"/>
            <a:r>
              <a:rPr lang="en-US" sz="1200" b="1" dirty="0">
                <a:solidFill>
                  <a:schemeClr val="tx1"/>
                </a:solidFill>
                <a:latin typeface="Arial" panose="020B0604020202020204" pitchFamily="34" charset="0"/>
                <a:cs typeface="Arial" panose="020B0604020202020204" pitchFamily="34" charset="0"/>
              </a:rPr>
              <a:t>Mechanical and Electrical</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Fixing electrical connections</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Lending robot parts and tools</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Mechanism repair</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Tool training</a:t>
            </a:r>
          </a:p>
          <a:p>
            <a:pPr algn="ctr"/>
            <a:r>
              <a:rPr lang="en-US" sz="1200" b="1" dirty="0">
                <a:solidFill>
                  <a:schemeClr val="tx1"/>
                </a:solidFill>
                <a:latin typeface="Arial" panose="020B0604020202020204" pitchFamily="34" charset="0"/>
                <a:cs typeface="Arial" panose="020B0604020202020204" pitchFamily="34" charset="0"/>
              </a:rPr>
              <a:t>Programming</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Developing autos</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Code to make mechanisms run</a:t>
            </a:r>
          </a:p>
          <a:p>
            <a:pPr marL="214313" indent="-214313">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Troubleshooting code issues</a:t>
            </a:r>
          </a:p>
        </p:txBody>
      </p:sp>
      <p:pic>
        <p:nvPicPr>
          <p:cNvPr id="13" name="Picture 12" descr="A qr code on a white background&#10;&#10;Description automatically generated">
            <a:extLst>
              <a:ext uri="{FF2B5EF4-FFF2-40B4-BE49-F238E27FC236}">
                <a16:creationId xmlns:a16="http://schemas.microsoft.com/office/drawing/2014/main" id="{CEF57579-6BF9-CDAB-01EE-6264C5FE4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849" y="3139034"/>
            <a:ext cx="2587539" cy="3217174"/>
          </a:xfrm>
          <a:prstGeom prst="rect">
            <a:avLst/>
          </a:prstGeom>
        </p:spPr>
      </p:pic>
      <p:pic>
        <p:nvPicPr>
          <p:cNvPr id="16" name="Picture 15" descr="A toy robot with a hat on&#10;&#10;Description automatically generated">
            <a:extLst>
              <a:ext uri="{FF2B5EF4-FFF2-40B4-BE49-F238E27FC236}">
                <a16:creationId xmlns:a16="http://schemas.microsoft.com/office/drawing/2014/main" id="{1B97563D-AF1C-224F-0591-AFE41B24A5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58" t="7761" r="14970" b="15224"/>
          <a:stretch/>
        </p:blipFill>
        <p:spPr>
          <a:xfrm>
            <a:off x="4231277" y="4309180"/>
            <a:ext cx="2048686" cy="2359648"/>
          </a:xfrm>
          <a:prstGeom prst="rect">
            <a:avLst/>
          </a:prstGeom>
        </p:spPr>
      </p:pic>
      <p:sp>
        <p:nvSpPr>
          <p:cNvPr id="17" name="Speech Bubble: Oval 16">
            <a:extLst>
              <a:ext uri="{FF2B5EF4-FFF2-40B4-BE49-F238E27FC236}">
                <a16:creationId xmlns:a16="http://schemas.microsoft.com/office/drawing/2014/main" id="{E70B89C3-3241-C75A-0D9B-44D6200D4A6B}"/>
              </a:ext>
            </a:extLst>
          </p:cNvPr>
          <p:cNvSpPr/>
          <p:nvPr/>
        </p:nvSpPr>
        <p:spPr>
          <a:xfrm>
            <a:off x="2643648" y="3142144"/>
            <a:ext cx="2428292" cy="1625956"/>
          </a:xfrm>
          <a:prstGeom prst="wedgeEllipseCallout">
            <a:avLst>
              <a:gd name="adj1" fmla="val 36314"/>
              <a:gd name="adj2" fmla="val 74759"/>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Teams are welcome to schedule a time to visit us at the SSPF STEM Center, or we can visit you at your build site!</a:t>
            </a:r>
          </a:p>
        </p:txBody>
      </p:sp>
    </p:spTree>
    <p:extLst>
      <p:ext uri="{BB962C8B-B14F-4D97-AF65-F5344CB8AC3E}">
        <p14:creationId xmlns:p14="http://schemas.microsoft.com/office/powerpoint/2010/main" val="2441546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39273693-F176-A86A-4BD8-F9E5008A3B88}"/>
              </a:ext>
            </a:extLst>
          </p:cNvPr>
          <p:cNvPicPr>
            <a:picLocks noGrp="1" noChangeAspect="1"/>
          </p:cNvPicPr>
          <p:nvPr>
            <p:ph idx="1"/>
          </p:nvPr>
        </p:nvPicPr>
        <p:blipFill>
          <a:blip r:embed="rId2"/>
          <a:stretch>
            <a:fillRect/>
          </a:stretch>
        </p:blipFill>
        <p:spPr>
          <a:xfrm>
            <a:off x="198854" y="1752600"/>
            <a:ext cx="8746291" cy="4504341"/>
          </a:xfrm>
          <a:prstGeom prst="rect">
            <a:avLst/>
          </a:prstGeom>
          <a:noFill/>
        </p:spPr>
      </p:pic>
    </p:spTree>
    <p:extLst>
      <p:ext uri="{BB962C8B-B14F-4D97-AF65-F5344CB8AC3E}">
        <p14:creationId xmlns:p14="http://schemas.microsoft.com/office/powerpoint/2010/main" val="159736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0" y="1143000"/>
            <a:ext cx="3008313" cy="1162050"/>
          </a:xfrm>
          <a:prstGeom prst="rect">
            <a:avLst/>
          </a:prstGeom>
        </p:spPr>
        <p:txBody>
          <a:bodyPr vert="horz" lIns="91440" tIns="45720" rIns="91440" bIns="45720" rtlCol="0" anchor="b">
            <a:normAutofit/>
          </a:bodyPr>
          <a:lstStyle/>
          <a:p>
            <a:pPr>
              <a:spcBef>
                <a:spcPct val="0"/>
              </a:spcBef>
              <a:spcAft>
                <a:spcPts val="600"/>
              </a:spcAft>
            </a:pPr>
            <a:r>
              <a:rPr lang="en-US" sz="3200" b="1" kern="1200" dirty="0">
                <a:latin typeface="+mn-lt"/>
                <a:ea typeface="+mj-ea"/>
                <a:cs typeface="+mj-cs"/>
              </a:rPr>
              <a:t>AGENDA</a:t>
            </a:r>
          </a:p>
        </p:txBody>
      </p:sp>
      <p:graphicFrame>
        <p:nvGraphicFramePr>
          <p:cNvPr id="10" name="TextBox 7">
            <a:extLst>
              <a:ext uri="{FF2B5EF4-FFF2-40B4-BE49-F238E27FC236}">
                <a16:creationId xmlns:a16="http://schemas.microsoft.com/office/drawing/2014/main" id="{A9BC3294-9A80-41DB-87D0-652EB5D2DBA8}"/>
              </a:ext>
            </a:extLst>
          </p:cNvPr>
          <p:cNvGraphicFramePr/>
          <p:nvPr>
            <p:extLst>
              <p:ext uri="{D42A27DB-BD31-4B8C-83A1-F6EECF244321}">
                <p14:modId xmlns:p14="http://schemas.microsoft.com/office/powerpoint/2010/main" val="2325371541"/>
              </p:ext>
            </p:extLst>
          </p:nvPr>
        </p:nvGraphicFramePr>
        <p:xfrm>
          <a:off x="1143000" y="2002849"/>
          <a:ext cx="6248400" cy="4449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CDADF12A-7C67-4F0F-B664-51849218B28C}"/>
              </a:ext>
            </a:extLst>
          </p:cNvPr>
          <p:cNvSpPr txBox="1"/>
          <p:nvPr/>
        </p:nvSpPr>
        <p:spPr>
          <a:xfrm>
            <a:off x="4152900" y="6441776"/>
            <a:ext cx="5715000" cy="369332"/>
          </a:xfrm>
          <a:prstGeom prst="rect">
            <a:avLst/>
          </a:prstGeom>
          <a:noFill/>
        </p:spPr>
        <p:txBody>
          <a:bodyPr wrap="square">
            <a:spAutoFit/>
          </a:bodyPr>
          <a:lstStyle/>
          <a:p>
            <a:pPr lvl="0"/>
            <a:r>
              <a:rPr lang="en-US" dirty="0"/>
              <a:t>*Times subject to change based on broadcast*</a:t>
            </a:r>
          </a:p>
        </p:txBody>
      </p:sp>
      <p:sp>
        <p:nvSpPr>
          <p:cNvPr id="2" name="TextBox 1">
            <a:extLst>
              <a:ext uri="{FF2B5EF4-FFF2-40B4-BE49-F238E27FC236}">
                <a16:creationId xmlns:a16="http://schemas.microsoft.com/office/drawing/2014/main" id="{B5122CD2-4433-7086-94DA-E6ABFEEE9D44}"/>
              </a:ext>
            </a:extLst>
          </p:cNvPr>
          <p:cNvSpPr txBox="1"/>
          <p:nvPr/>
        </p:nvSpPr>
        <p:spPr>
          <a:xfrm>
            <a:off x="7391400" y="3899147"/>
            <a:ext cx="1219200" cy="646331"/>
          </a:xfrm>
          <a:prstGeom prst="rect">
            <a:avLst/>
          </a:prstGeom>
          <a:noFill/>
        </p:spPr>
        <p:txBody>
          <a:bodyPr wrap="square" rtlCol="0">
            <a:spAutoFit/>
          </a:bodyPr>
          <a:lstStyle/>
          <a:p>
            <a:r>
              <a:rPr lang="en-US" dirty="0"/>
              <a:t>GO BUILD!</a:t>
            </a:r>
          </a:p>
        </p:txBody>
      </p:sp>
    </p:spTree>
    <p:extLst>
      <p:ext uri="{BB962C8B-B14F-4D97-AF65-F5344CB8AC3E}">
        <p14:creationId xmlns:p14="http://schemas.microsoft.com/office/powerpoint/2010/main" val="1832371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95CE88E-619C-58E2-0FC5-D868EFDFD24D}"/>
              </a:ext>
            </a:extLst>
          </p:cNvPr>
          <p:cNvGrpSpPr/>
          <p:nvPr/>
        </p:nvGrpSpPr>
        <p:grpSpPr>
          <a:xfrm>
            <a:off x="371572" y="1417894"/>
            <a:ext cx="8348371" cy="5744906"/>
            <a:chOff x="180425" y="147461"/>
            <a:chExt cx="11974173" cy="8728166"/>
          </a:xfrm>
        </p:grpSpPr>
        <p:pic>
          <p:nvPicPr>
            <p:cNvPr id="12" name="ISMXJ_djO_gkE4ATmkMDrFt4ORUl9HUqTSDp5Hb7U4pKLmt012Go1lDd8OHnRBN1Wmk4BRS4Eq4kXZynxC4Hi1NFS5mDTcPqFihx4gTPACEZ4SoVje9moSiDjv_fZ-5OC3bFu5aq_u0FGDODyOdnBcc.jpg" descr="ISMXJ_djO_gkE4ATmkMDrFt4ORUl9HUqTSDp5Hb7U4pKLmt012Go1lDd8OHnRBN1Wmk4BRS4Eq4kXZynxC4Hi1NFS5mDTcPqFihx4gTPACEZ4SoVje9moSiDjv_fZ-5OC3bFu5aq_u0FGDODyOdnBcc.jpg">
              <a:extLst>
                <a:ext uri="{FF2B5EF4-FFF2-40B4-BE49-F238E27FC236}">
                  <a16:creationId xmlns:a16="http://schemas.microsoft.com/office/drawing/2014/main" id="{249CEF82-9F77-119F-6980-BB04281792C7}"/>
                </a:ext>
              </a:extLst>
            </p:cNvPr>
            <p:cNvPicPr>
              <a:picLocks noChangeAspect="1"/>
            </p:cNvPicPr>
            <p:nvPr/>
          </p:nvPicPr>
          <p:blipFill>
            <a:blip r:embed="rId2"/>
            <a:stretch>
              <a:fillRect/>
            </a:stretch>
          </p:blipFill>
          <p:spPr>
            <a:xfrm>
              <a:off x="6198320" y="1466364"/>
              <a:ext cx="3192873" cy="2598201"/>
            </a:xfrm>
            <a:prstGeom prst="rect">
              <a:avLst/>
            </a:prstGeom>
            <a:ln w="12700">
              <a:miter lim="400000"/>
            </a:ln>
          </p:spPr>
        </p:pic>
        <p:pic>
          <p:nvPicPr>
            <p:cNvPr id="13" name="ID8tEKYj_DLPlL7vc-63icmXaFzUuo8r-g86VMAhdZereLqvudwqI9wptQ4-Raq249-abR9HNt2eRAm3UCm0_XUolZZg9dGpi3o-F1e3-Q6p19rO6l1WWXmeXwtLUX3UIh20wfWT1jDV_7VEii5Gt2U.jpg" descr="ID8tEKYj_DLPlL7vc-63icmXaFzUuo8r-g86VMAhdZereLqvudwqI9wptQ4-Raq249-abR9HNt2eRAm3UCm0_XUolZZg9dGpi3o-F1e3-Q6p19rO6l1WWXmeXwtLUX3UIh20wfWT1jDV_7VEii5Gt2U.jpg">
              <a:extLst>
                <a:ext uri="{FF2B5EF4-FFF2-40B4-BE49-F238E27FC236}">
                  <a16:creationId xmlns:a16="http://schemas.microsoft.com/office/drawing/2014/main" id="{810F8332-B898-84B8-5DF9-BBC86A9110B8}"/>
                </a:ext>
              </a:extLst>
            </p:cNvPr>
            <p:cNvPicPr>
              <a:picLocks noChangeAspect="1"/>
            </p:cNvPicPr>
            <p:nvPr/>
          </p:nvPicPr>
          <p:blipFill>
            <a:blip r:embed="rId3"/>
            <a:stretch>
              <a:fillRect/>
            </a:stretch>
          </p:blipFill>
          <p:spPr>
            <a:xfrm>
              <a:off x="9266912" y="4010510"/>
              <a:ext cx="2887686" cy="2389559"/>
            </a:xfrm>
            <a:prstGeom prst="rect">
              <a:avLst/>
            </a:prstGeom>
            <a:ln w="12700">
              <a:miter lim="400000"/>
            </a:ln>
          </p:spPr>
        </p:pic>
        <p:sp>
          <p:nvSpPr>
            <p:cNvPr id="14" name="NURC ROV KIT…">
              <a:extLst>
                <a:ext uri="{FF2B5EF4-FFF2-40B4-BE49-F238E27FC236}">
                  <a16:creationId xmlns:a16="http://schemas.microsoft.com/office/drawing/2014/main" id="{07874576-6AE6-DEDA-2945-4BF7558AF3D4}"/>
                </a:ext>
              </a:extLst>
            </p:cNvPr>
            <p:cNvSpPr txBox="1"/>
            <p:nvPr/>
          </p:nvSpPr>
          <p:spPr>
            <a:xfrm>
              <a:off x="180425" y="147461"/>
              <a:ext cx="5976416" cy="8728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defTabSz="457200">
                <a:defRPr sz="4000" i="1">
                  <a:solidFill>
                    <a:srgbClr val="0086FF"/>
                  </a:solidFill>
                  <a:latin typeface="Avenir Black"/>
                  <a:ea typeface="Avenir Black"/>
                  <a:cs typeface="Avenir Black"/>
                  <a:sym typeface="Avenir Black"/>
                </a:defRPr>
              </a:pPr>
              <a:r>
                <a:rPr dirty="0"/>
                <a:t>NURC ROV KIT</a:t>
              </a:r>
              <a:endParaRPr sz="1200" b="1" dirty="0">
                <a:latin typeface="Times Roman"/>
                <a:ea typeface="Times Roman"/>
                <a:cs typeface="Times Roman"/>
                <a:sym typeface="Times Roman"/>
              </a:endParaRPr>
            </a:p>
            <a:p>
              <a:pPr defTabSz="457200">
                <a:defRPr sz="2500">
                  <a:latin typeface="Avenir Book"/>
                  <a:ea typeface="Avenir Book"/>
                  <a:cs typeface="Avenir Book"/>
                  <a:sym typeface="Avenir Book"/>
                </a:defRPr>
              </a:pPr>
              <a:r>
                <a:rPr dirty="0"/>
                <a:t>Basic Model Cadet - </a:t>
              </a:r>
              <a:r>
                <a:rPr dirty="0">
                  <a:solidFill>
                    <a:srgbClr val="0086FF"/>
                  </a:solidFill>
                  <a:latin typeface="Avenir Black"/>
                  <a:ea typeface="Avenir Black"/>
                  <a:cs typeface="Avenir Black"/>
                  <a:sym typeface="Avenir Black"/>
                </a:rPr>
                <a:t>$750</a:t>
              </a:r>
              <a:r>
                <a:rPr dirty="0"/>
                <a:t> </a:t>
              </a:r>
              <a:endParaRPr sz="1200" dirty="0">
                <a:latin typeface="Times Roman"/>
                <a:ea typeface="Times Roman"/>
                <a:cs typeface="Times Roman"/>
                <a:sym typeface="Times Roman"/>
              </a:endParaRPr>
            </a:p>
            <a:p>
              <a:pPr defTabSz="457200">
                <a:defRPr sz="1500" i="1">
                  <a:latin typeface="Avenir Black"/>
                  <a:ea typeface="Avenir Black"/>
                  <a:cs typeface="Avenir Black"/>
                  <a:sym typeface="Avenir Black"/>
                </a:defRPr>
              </a:pPr>
              <a:r>
                <a:rPr dirty="0"/>
                <a:t>(Two 12 V 18AH FRC style batteries and analog monitor (yellow RCA plug) or analog to HDMI adaptor, not included)</a:t>
              </a:r>
              <a:endParaRPr i="0" dirty="0">
                <a:latin typeface="Times Roman"/>
                <a:ea typeface="Times Roman"/>
                <a:cs typeface="Times Roman"/>
                <a:sym typeface="Times Roman"/>
              </a:endParaRPr>
            </a:p>
            <a:p>
              <a:pPr marL="457200" indent="-317500" defTabSz="457200">
                <a:buSzPct val="100000"/>
                <a:buFont typeface="Avenir Book"/>
                <a:buChar char="•"/>
                <a:defRPr sz="1500">
                  <a:latin typeface="Avenir Book"/>
                  <a:ea typeface="Avenir Book"/>
                  <a:cs typeface="Avenir Book"/>
                  <a:sym typeface="Avenir Book"/>
                </a:defRPr>
              </a:pPr>
              <a:r>
                <a:rPr dirty="0"/>
                <a:t>4 Thrusters- </a:t>
              </a:r>
              <a:r>
                <a:rPr dirty="0" err="1"/>
                <a:t>Apisqueen</a:t>
              </a:r>
              <a:r>
                <a:rPr dirty="0"/>
                <a:t> U2 Mini 1.3KG thrust 16V 130W</a:t>
              </a:r>
            </a:p>
            <a:p>
              <a:pPr marL="457200" indent="-317500" defTabSz="457200">
                <a:buSzPct val="100000"/>
                <a:buFont typeface="Avenir Book"/>
                <a:buChar char="•"/>
                <a:defRPr sz="1500">
                  <a:latin typeface="Avenir Book"/>
                  <a:ea typeface="Avenir Book"/>
                  <a:cs typeface="Avenir Book"/>
                  <a:sym typeface="Avenir Book"/>
                </a:defRPr>
              </a:pPr>
              <a:r>
                <a:rPr dirty="0"/>
                <a:t>4 ESCs</a:t>
              </a:r>
            </a:p>
            <a:p>
              <a:pPr marL="457200" indent="-317500" defTabSz="457200">
                <a:buSzPct val="100000"/>
                <a:buFont typeface="Avenir Book"/>
                <a:buChar char="•"/>
                <a:defRPr sz="1500">
                  <a:latin typeface="Avenir Book"/>
                  <a:ea typeface="Avenir Book"/>
                  <a:cs typeface="Avenir Book"/>
                  <a:sym typeface="Avenir Book"/>
                </a:defRPr>
              </a:pPr>
              <a:r>
                <a:rPr dirty="0"/>
                <a:t>Control board- </a:t>
              </a:r>
              <a:r>
                <a:rPr dirty="0" err="1"/>
                <a:t>Rovotron</a:t>
              </a:r>
              <a:r>
                <a:rPr dirty="0"/>
                <a:t> RVCBOT </a:t>
              </a:r>
            </a:p>
            <a:p>
              <a:pPr marL="457200" indent="-317500" defTabSz="457200">
                <a:buSzPct val="100000"/>
                <a:buFont typeface="Avenir Book"/>
                <a:buChar char="•"/>
                <a:defRPr sz="1500">
                  <a:latin typeface="Avenir Book"/>
                  <a:ea typeface="Avenir Book"/>
                  <a:cs typeface="Avenir Book"/>
                  <a:sym typeface="Avenir Book"/>
                </a:defRPr>
              </a:pPr>
              <a:r>
                <a:rPr dirty="0"/>
                <a:t>Main hull- 6” cast acrylic </a:t>
              </a:r>
            </a:p>
            <a:p>
              <a:pPr marL="457200" indent="-317500" defTabSz="457200">
                <a:buSzPct val="100000"/>
                <a:buFont typeface="Avenir Book"/>
                <a:buChar char="•"/>
                <a:defRPr sz="1500">
                  <a:latin typeface="Avenir Book"/>
                  <a:ea typeface="Avenir Book"/>
                  <a:cs typeface="Avenir Book"/>
                  <a:sym typeface="Avenir Book"/>
                </a:defRPr>
              </a:pPr>
              <a:r>
                <a:rPr dirty="0"/>
                <a:t>Frame- ½” HDPE </a:t>
              </a:r>
            </a:p>
            <a:p>
              <a:pPr marL="457200" indent="-317500" defTabSz="457200">
                <a:buSzPct val="100000"/>
                <a:buFont typeface="Avenir Book"/>
                <a:buChar char="•"/>
                <a:defRPr sz="1500">
                  <a:latin typeface="Avenir Book"/>
                  <a:ea typeface="Avenir Book"/>
                  <a:cs typeface="Avenir Book"/>
                  <a:sym typeface="Avenir Book"/>
                </a:defRPr>
              </a:pPr>
              <a:r>
                <a:rPr dirty="0"/>
                <a:t>Operator interface- </a:t>
              </a:r>
              <a:r>
                <a:rPr dirty="0" err="1"/>
                <a:t>Rovotron</a:t>
              </a:r>
              <a:r>
                <a:rPr dirty="0"/>
                <a:t> </a:t>
              </a:r>
              <a:r>
                <a:rPr dirty="0" err="1"/>
                <a:t>ROVLink</a:t>
              </a:r>
              <a:endParaRPr dirty="0"/>
            </a:p>
            <a:p>
              <a:pPr marL="457200" indent="-317500" defTabSz="457200">
                <a:buSzPct val="100000"/>
                <a:buFont typeface="Avenir Book"/>
                <a:buChar char="•"/>
                <a:defRPr sz="1500">
                  <a:latin typeface="Avenir Book"/>
                  <a:ea typeface="Avenir Book"/>
                  <a:cs typeface="Avenir Book"/>
                  <a:sym typeface="Avenir Book"/>
                </a:defRPr>
              </a:pPr>
              <a:r>
                <a:rPr dirty="0"/>
                <a:t>Tether- 50’ ethernet cable</a:t>
              </a:r>
            </a:p>
            <a:p>
              <a:pPr marL="457200" indent="-317500" defTabSz="457200">
                <a:buSzPct val="100000"/>
                <a:buFont typeface="Avenir Book"/>
                <a:buChar char="•"/>
                <a:defRPr sz="1500">
                  <a:latin typeface="Avenir Book"/>
                  <a:ea typeface="Avenir Book"/>
                  <a:cs typeface="Avenir Book"/>
                  <a:sym typeface="Avenir Book"/>
                </a:defRPr>
              </a:pPr>
              <a:r>
                <a:rPr dirty="0"/>
                <a:t>Controller- Xbox Gamepad</a:t>
              </a:r>
            </a:p>
            <a:p>
              <a:pPr defTabSz="457200">
                <a:defRPr sz="1200">
                  <a:latin typeface="Times Roman"/>
                  <a:ea typeface="Times Roman"/>
                  <a:cs typeface="Times Roman"/>
                  <a:sym typeface="Times Roman"/>
                </a:defRPr>
              </a:pPr>
              <a:endParaRPr dirty="0"/>
            </a:p>
            <a:p>
              <a:pPr defTabSz="457200">
                <a:defRPr sz="2500">
                  <a:latin typeface="Avenir Book"/>
                  <a:ea typeface="Avenir Book"/>
                  <a:cs typeface="Avenir Book"/>
                  <a:sym typeface="Avenir Book"/>
                </a:defRPr>
              </a:pPr>
              <a:r>
                <a:rPr dirty="0"/>
                <a:t>Upgraded Cadet - </a:t>
              </a:r>
              <a:r>
                <a:rPr dirty="0">
                  <a:solidFill>
                    <a:srgbClr val="0086FF"/>
                  </a:solidFill>
                </a:rPr>
                <a:t>$900</a:t>
              </a:r>
              <a:r>
                <a:rPr dirty="0"/>
                <a:t> </a:t>
              </a:r>
              <a:endParaRPr sz="1200" dirty="0">
                <a:latin typeface="Times Roman"/>
                <a:ea typeface="Times Roman"/>
                <a:cs typeface="Times Roman"/>
                <a:sym typeface="Times Roman"/>
              </a:endParaRPr>
            </a:p>
            <a:p>
              <a:pPr defTabSz="457200">
                <a:defRPr sz="1066">
                  <a:latin typeface="Avenir Book"/>
                  <a:ea typeface="Avenir Book"/>
                  <a:cs typeface="Avenir Book"/>
                  <a:sym typeface="Avenir Book"/>
                </a:defRPr>
              </a:pPr>
              <a:r>
                <a:rPr dirty="0"/>
                <a:t>(includes basic model Cadet with addition of)</a:t>
              </a:r>
              <a:endParaRPr sz="1200" dirty="0">
                <a:latin typeface="Times Roman"/>
                <a:ea typeface="Times Roman"/>
                <a:cs typeface="Times Roman"/>
                <a:sym typeface="Times Roman"/>
              </a:endParaRPr>
            </a:p>
            <a:p>
              <a:pPr marL="457200" indent="-317500" defTabSz="457200">
                <a:buSzPct val="100000"/>
                <a:buFont typeface="Avenir Book"/>
                <a:buChar char="•"/>
                <a:defRPr sz="1500">
                  <a:latin typeface="Avenir Book"/>
                  <a:ea typeface="Avenir Book"/>
                  <a:cs typeface="Avenir Book"/>
                  <a:sym typeface="Avenir Book"/>
                </a:defRPr>
              </a:pPr>
              <a:r>
                <a:rPr dirty="0"/>
                <a:t>Grabber- </a:t>
              </a:r>
              <a:r>
                <a:rPr dirty="0" err="1"/>
                <a:t>Rovotron</a:t>
              </a:r>
              <a:r>
                <a:rPr dirty="0"/>
                <a:t> Grabber</a:t>
              </a:r>
            </a:p>
            <a:p>
              <a:pPr marL="457200" indent="-317500" defTabSz="457200">
                <a:buSzPct val="100000"/>
                <a:buFont typeface="Avenir Book"/>
                <a:buChar char="•"/>
                <a:defRPr sz="1500">
                  <a:latin typeface="Avenir Book"/>
                  <a:ea typeface="Avenir Book"/>
                  <a:cs typeface="Avenir Book"/>
                  <a:sym typeface="Avenir Book"/>
                </a:defRPr>
              </a:pPr>
              <a:r>
                <a:rPr dirty="0"/>
                <a:t>1 thruster- </a:t>
              </a:r>
              <a:r>
                <a:rPr dirty="0" err="1"/>
                <a:t>Apisqueen</a:t>
              </a:r>
              <a:r>
                <a:rPr dirty="0"/>
                <a:t> U2 Mini 1.3kg thrust 16v 130W                </a:t>
              </a:r>
            </a:p>
            <a:p>
              <a:pPr marL="457200" indent="-317500" defTabSz="457200">
                <a:buSzPct val="100000"/>
                <a:buFont typeface="Avenir Book"/>
                <a:buChar char="•"/>
                <a:defRPr sz="1500">
                  <a:latin typeface="Avenir Book"/>
                  <a:ea typeface="Avenir Book"/>
                  <a:cs typeface="Avenir Book"/>
                  <a:sym typeface="Avenir Book"/>
                </a:defRPr>
              </a:pPr>
              <a:r>
                <a:rPr dirty="0"/>
                <a:t>1 ESC</a:t>
              </a:r>
            </a:p>
            <a:p>
              <a:pPr defTabSz="457200">
                <a:defRPr sz="1466">
                  <a:latin typeface="Avenir Book"/>
                  <a:ea typeface="Avenir Book"/>
                  <a:cs typeface="Avenir Book"/>
                  <a:sym typeface="Avenir Book"/>
                </a:defRPr>
              </a:pPr>
              <a:endParaRPr dirty="0"/>
            </a:p>
          </p:txBody>
        </p:sp>
        <p:pic>
          <p:nvPicPr>
            <p:cNvPr id="15" name="Screenshot 2024-01-04 at 6.31.18 PM.png" descr="Screenshot 2024-01-04 at 6.31.18 PM.png">
              <a:extLst>
                <a:ext uri="{FF2B5EF4-FFF2-40B4-BE49-F238E27FC236}">
                  <a16:creationId xmlns:a16="http://schemas.microsoft.com/office/drawing/2014/main" id="{E1ADE1E2-0BE3-662F-E6E4-0125CEC3DED4}"/>
                </a:ext>
              </a:extLst>
            </p:cNvPr>
            <p:cNvPicPr>
              <a:picLocks noChangeAspect="1"/>
            </p:cNvPicPr>
            <p:nvPr/>
          </p:nvPicPr>
          <p:blipFill>
            <a:blip r:embed="rId4"/>
            <a:stretch>
              <a:fillRect/>
            </a:stretch>
          </p:blipFill>
          <p:spPr>
            <a:xfrm>
              <a:off x="6879538" y="4259183"/>
              <a:ext cx="1973306" cy="1960738"/>
            </a:xfrm>
            <a:prstGeom prst="rect">
              <a:avLst/>
            </a:prstGeom>
            <a:ln w="12700">
              <a:miter lim="400000"/>
            </a:ln>
          </p:spPr>
        </p:pic>
        <p:sp>
          <p:nvSpPr>
            <p:cNvPr id="16" name="More Info &amp; Pre-Order">
              <a:extLst>
                <a:ext uri="{FF2B5EF4-FFF2-40B4-BE49-F238E27FC236}">
                  <a16:creationId xmlns:a16="http://schemas.microsoft.com/office/drawing/2014/main" id="{C7F96267-0674-3B0B-73FC-6A89BE8D5386}"/>
                </a:ext>
              </a:extLst>
            </p:cNvPr>
            <p:cNvSpPr txBox="1"/>
            <p:nvPr/>
          </p:nvSpPr>
          <p:spPr>
            <a:xfrm>
              <a:off x="6218077" y="6367067"/>
              <a:ext cx="2203399"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dirty="0"/>
                <a:t>More Info &amp; Pre-Order</a:t>
              </a:r>
            </a:p>
          </p:txBody>
        </p:sp>
        <p:pic>
          <p:nvPicPr>
            <p:cNvPr id="17" name="Image" descr="Image">
              <a:extLst>
                <a:ext uri="{FF2B5EF4-FFF2-40B4-BE49-F238E27FC236}">
                  <a16:creationId xmlns:a16="http://schemas.microsoft.com/office/drawing/2014/main" id="{40D52F0F-DBC9-0761-95BD-DB6F63ECE8C8}"/>
                </a:ext>
              </a:extLst>
            </p:cNvPr>
            <p:cNvPicPr>
              <a:picLocks noChangeAspect="1"/>
            </p:cNvPicPr>
            <p:nvPr/>
          </p:nvPicPr>
          <p:blipFill>
            <a:blip r:embed="rId5"/>
            <a:stretch>
              <a:fillRect/>
            </a:stretch>
          </p:blipFill>
          <p:spPr>
            <a:xfrm>
              <a:off x="9507952" y="1374736"/>
              <a:ext cx="2395577" cy="1347513"/>
            </a:xfrm>
            <a:prstGeom prst="rect">
              <a:avLst/>
            </a:prstGeom>
            <a:ln w="12700">
              <a:miter lim="400000"/>
            </a:ln>
          </p:spPr>
        </p:pic>
        <p:pic>
          <p:nvPicPr>
            <p:cNvPr id="18" name="CathodeCornerLogo.jpg.jpeg" descr="CathodeCornerLogo.jpg.jpeg">
              <a:extLst>
                <a:ext uri="{FF2B5EF4-FFF2-40B4-BE49-F238E27FC236}">
                  <a16:creationId xmlns:a16="http://schemas.microsoft.com/office/drawing/2014/main" id="{F08BDE13-70C3-7223-92DE-6A005FE5F91A}"/>
                </a:ext>
              </a:extLst>
            </p:cNvPr>
            <p:cNvPicPr>
              <a:picLocks noChangeAspect="1"/>
            </p:cNvPicPr>
            <p:nvPr/>
          </p:nvPicPr>
          <p:blipFill>
            <a:blip r:embed="rId6"/>
            <a:stretch>
              <a:fillRect/>
            </a:stretch>
          </p:blipFill>
          <p:spPr>
            <a:xfrm>
              <a:off x="9604040" y="2957226"/>
              <a:ext cx="2203400" cy="1025721"/>
            </a:xfrm>
            <a:prstGeom prst="rect">
              <a:avLst/>
            </a:prstGeom>
            <a:ln w="12700">
              <a:miter lim="400000"/>
            </a:ln>
          </p:spPr>
        </p:pic>
      </p:grpSp>
    </p:spTree>
    <p:extLst>
      <p:ext uri="{BB962C8B-B14F-4D97-AF65-F5344CB8AC3E}">
        <p14:creationId xmlns:p14="http://schemas.microsoft.com/office/powerpoint/2010/main" val="3057998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A72211-FC63-3C2B-5D6D-46496078A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983" y="1994840"/>
            <a:ext cx="2071338" cy="3452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A17647-B94C-3BF9-FAFF-B54E8CF79A38}"/>
              </a:ext>
            </a:extLst>
          </p:cNvPr>
          <p:cNvSpPr txBox="1"/>
          <p:nvPr/>
        </p:nvSpPr>
        <p:spPr>
          <a:xfrm>
            <a:off x="457200" y="1837056"/>
            <a:ext cx="6507935" cy="3945696"/>
          </a:xfrm>
          <a:prstGeom prst="rect">
            <a:avLst/>
          </a:prstGeom>
          <a:noFill/>
        </p:spPr>
        <p:txBody>
          <a:bodyPr wrap="none" rtlCol="0">
            <a:spAutoFit/>
          </a:bodyPr>
          <a:lstStyle/>
          <a:p>
            <a:pPr defTabSz="658368">
              <a:spcAft>
                <a:spcPts val="600"/>
              </a:spcAft>
            </a:pPr>
            <a:r>
              <a:rPr lang="en-US" sz="5760" kern="1200" dirty="0">
                <a:solidFill>
                  <a:prstClr val="white"/>
                </a:solidFill>
                <a:latin typeface="Cambria" panose="02040503050406030204" pitchFamily="18" charset="0"/>
                <a:ea typeface="Cambria" panose="02040503050406030204" pitchFamily="18" charset="0"/>
                <a:cs typeface="+mn-cs"/>
              </a:rPr>
              <a:t>Thank you! </a:t>
            </a:r>
          </a:p>
          <a:p>
            <a:pPr defTabSz="658368">
              <a:spcAft>
                <a:spcPts val="600"/>
              </a:spcAft>
            </a:pPr>
            <a:endParaRPr lang="en-US" sz="5760" kern="1200" dirty="0">
              <a:solidFill>
                <a:prstClr val="white"/>
              </a:solidFill>
              <a:latin typeface="Cambria" panose="02040503050406030204" pitchFamily="18" charset="0"/>
              <a:ea typeface="Cambria" panose="02040503050406030204" pitchFamily="18" charset="0"/>
              <a:cs typeface="+mn-cs"/>
            </a:endParaRPr>
          </a:p>
          <a:p>
            <a:pPr defTabSz="658368">
              <a:spcAft>
                <a:spcPts val="600"/>
              </a:spcAft>
            </a:pPr>
            <a:r>
              <a:rPr lang="en-US" sz="5760" kern="1200" dirty="0">
                <a:solidFill>
                  <a:prstClr val="white"/>
                </a:solidFill>
                <a:latin typeface="Cambria" panose="02040503050406030204" pitchFamily="18" charset="0"/>
                <a:ea typeface="Cambria" panose="02040503050406030204" pitchFamily="18" charset="0"/>
                <a:cs typeface="+mn-cs"/>
              </a:rPr>
              <a:t>Any Questions?</a:t>
            </a:r>
          </a:p>
          <a:p>
            <a:pPr defTabSz="658368">
              <a:spcAft>
                <a:spcPts val="600"/>
              </a:spcAft>
            </a:pPr>
            <a:endParaRPr lang="en-US" sz="2880" kern="1200" dirty="0">
              <a:solidFill>
                <a:prstClr val="white"/>
              </a:solidFill>
              <a:latin typeface="Cambria" panose="02040503050406030204" pitchFamily="18" charset="0"/>
              <a:ea typeface="Cambria" panose="02040503050406030204" pitchFamily="18" charset="0"/>
              <a:cs typeface="+mn-cs"/>
            </a:endParaRPr>
          </a:p>
          <a:p>
            <a:pPr defTabSz="658368">
              <a:spcAft>
                <a:spcPts val="600"/>
              </a:spcAft>
            </a:pPr>
            <a:r>
              <a:rPr lang="en-US" sz="2880" kern="1200" dirty="0">
                <a:solidFill>
                  <a:prstClr val="white"/>
                </a:solidFill>
                <a:latin typeface="Cambria" panose="02040503050406030204" pitchFamily="18" charset="0"/>
                <a:ea typeface="Cambria" panose="02040503050406030204" pitchFamily="18" charset="0"/>
                <a:cs typeface="+mn-cs"/>
              </a:rPr>
              <a:t>Fredi.lajvardi@sisepuedefoundation.org</a:t>
            </a:r>
            <a:endParaRPr lang="en-US" sz="2250" dirty="0">
              <a:solidFill>
                <a:prstClr val="white"/>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AC98D0FE-90CD-FE16-FE71-1B2E6F0175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6006778"/>
            <a:ext cx="4886266" cy="760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79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112B-2A54-DF2C-EE20-D3692A6E7FE3}"/>
              </a:ext>
            </a:extLst>
          </p:cNvPr>
          <p:cNvSpPr>
            <a:spLocks noGrp="1"/>
          </p:cNvSpPr>
          <p:nvPr>
            <p:ph type="body" idx="1"/>
          </p:nvPr>
        </p:nvSpPr>
        <p:spPr>
          <a:xfrm>
            <a:off x="316584" y="1610520"/>
            <a:ext cx="8710733" cy="903287"/>
          </a:xfrm>
        </p:spPr>
        <p:txBody>
          <a:bodyPr anchor="b">
            <a:normAutofit/>
          </a:bodyPr>
          <a:lstStyle/>
          <a:p>
            <a:pPr algn="r">
              <a:lnSpc>
                <a:spcPct val="90000"/>
              </a:lnSpc>
            </a:pPr>
            <a:r>
              <a:rPr lang="en-US" sz="4000" dirty="0">
                <a:solidFill>
                  <a:schemeClr val="tx2">
                    <a:lumMod val="75000"/>
                  </a:schemeClr>
                </a:solidFill>
              </a:rPr>
              <a:t>Welcome</a:t>
            </a:r>
            <a:br>
              <a:rPr lang="en-US" sz="1900" dirty="0">
                <a:solidFill>
                  <a:schemeClr val="tx2">
                    <a:lumMod val="75000"/>
                  </a:schemeClr>
                </a:solidFill>
              </a:rPr>
            </a:br>
            <a:r>
              <a:rPr lang="en-US" sz="1900" dirty="0">
                <a:solidFill>
                  <a:schemeClr val="tx2">
                    <a:lumMod val="75000"/>
                  </a:schemeClr>
                </a:solidFill>
              </a:rPr>
              <a:t>Jeremy Knutson, NEW </a:t>
            </a:r>
            <a:r>
              <a:rPr lang="en-US" sz="1900" i="1" dirty="0">
                <a:solidFill>
                  <a:schemeClr val="tx2">
                    <a:lumMod val="75000"/>
                  </a:schemeClr>
                </a:solidFill>
              </a:rPr>
              <a:t>FIRST</a:t>
            </a:r>
            <a:r>
              <a:rPr lang="en-US" sz="1900" dirty="0">
                <a:solidFill>
                  <a:schemeClr val="tx2">
                    <a:lumMod val="75000"/>
                  </a:schemeClr>
                </a:solidFill>
              </a:rPr>
              <a:t> FTA</a:t>
            </a:r>
          </a:p>
        </p:txBody>
      </p:sp>
      <p:pic>
        <p:nvPicPr>
          <p:cNvPr id="1026" name="Picture 2" descr="Jeremy Knutson (@jeremykrmtv) / X">
            <a:extLst>
              <a:ext uri="{FF2B5EF4-FFF2-40B4-BE49-F238E27FC236}">
                <a16:creationId xmlns:a16="http://schemas.microsoft.com/office/drawing/2014/main" id="{248C5DE0-187A-62D6-21A4-D91D799A3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236"/>
          <a:stretch/>
        </p:blipFill>
        <p:spPr bwMode="auto">
          <a:xfrm>
            <a:off x="5339245" y="2599533"/>
            <a:ext cx="3148655" cy="3078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DA2EBEE-95E3-20D5-EBC6-0DC1890E0B32}"/>
              </a:ext>
            </a:extLst>
          </p:cNvPr>
          <p:cNvPicPr>
            <a:picLocks noChangeAspect="1"/>
          </p:cNvPicPr>
          <p:nvPr/>
        </p:nvPicPr>
        <p:blipFill>
          <a:blip r:embed="rId3"/>
          <a:stretch>
            <a:fillRect/>
          </a:stretch>
        </p:blipFill>
        <p:spPr>
          <a:xfrm>
            <a:off x="316584" y="2599533"/>
            <a:ext cx="4648200" cy="3467100"/>
          </a:xfrm>
          <a:prstGeom prst="rect">
            <a:avLst/>
          </a:prstGeom>
        </p:spPr>
      </p:pic>
      <p:pic>
        <p:nvPicPr>
          <p:cNvPr id="1028" name="Picture 4" descr="Jeremy Knutson - Systems Support Analyst - Mesa Public Schools | LinkedIn">
            <a:extLst>
              <a:ext uri="{FF2B5EF4-FFF2-40B4-BE49-F238E27FC236}">
                <a16:creationId xmlns:a16="http://schemas.microsoft.com/office/drawing/2014/main" id="{C8C006E0-71BF-751B-8704-6604B6E382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198"/>
          <a:stretch/>
        </p:blipFill>
        <p:spPr bwMode="auto">
          <a:xfrm>
            <a:off x="7037864" y="4871246"/>
            <a:ext cx="1824497" cy="178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037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457200" cy="369332"/>
          </a:xfrm>
          <a:prstGeom prst="rect">
            <a:avLst/>
          </a:prstGeom>
          <a:noFill/>
        </p:spPr>
        <p:txBody>
          <a:bodyPr wrap="square" rtlCol="0">
            <a:spAutoFit/>
          </a:bodyPr>
          <a:lstStyle/>
          <a:p>
            <a:endParaRPr lang="en-US" dirty="0"/>
          </a:p>
        </p:txBody>
      </p:sp>
      <p:graphicFrame>
        <p:nvGraphicFramePr>
          <p:cNvPr id="6" name="Content Placeholder 2">
            <a:extLst>
              <a:ext uri="{FF2B5EF4-FFF2-40B4-BE49-F238E27FC236}">
                <a16:creationId xmlns:a16="http://schemas.microsoft.com/office/drawing/2014/main" id="{2C9570BB-C36E-4D60-96D2-0D56951A00BC}"/>
              </a:ext>
            </a:extLst>
          </p:cNvPr>
          <p:cNvGraphicFramePr>
            <a:graphicFrameLocks noGrp="1"/>
          </p:cNvGraphicFramePr>
          <p:nvPr>
            <p:ph idx="1"/>
            <p:extLst>
              <p:ext uri="{D42A27DB-BD31-4B8C-83A1-F6EECF244321}">
                <p14:modId xmlns:p14="http://schemas.microsoft.com/office/powerpoint/2010/main" val="377936123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0968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E55CD08D-D817-4824-A248-F0870D02673F}"/>
              </a:ext>
            </a:extLst>
          </p:cNvPr>
          <p:cNvSpPr>
            <a:spLocks noGrp="1"/>
          </p:cNvSpPr>
          <p:nvPr>
            <p:ph type="body" sz="half" idx="4294967295"/>
          </p:nvPr>
        </p:nvSpPr>
        <p:spPr>
          <a:xfrm>
            <a:off x="0" y="1600200"/>
            <a:ext cx="9067800" cy="5181600"/>
          </a:xfrm>
        </p:spPr>
        <p:txBody>
          <a:bodyPr>
            <a:normAutofit/>
          </a:bodyPr>
          <a:lstStyle/>
          <a:p>
            <a:pPr marL="0" indent="0" algn="ctr">
              <a:buNone/>
            </a:pPr>
            <a:r>
              <a:rPr lang="en-US" b="1" dirty="0"/>
              <a:t>Where do Registration Fees go?</a:t>
            </a:r>
            <a:endParaRPr lang="en-US" dirty="0"/>
          </a:p>
        </p:txBody>
      </p:sp>
      <p:sp>
        <p:nvSpPr>
          <p:cNvPr id="5" name="Rectangle 4">
            <a:extLst>
              <a:ext uri="{FF2B5EF4-FFF2-40B4-BE49-F238E27FC236}">
                <a16:creationId xmlns:a16="http://schemas.microsoft.com/office/drawing/2014/main" id="{F6182065-F1A6-4E53-8DD0-0BA4A467E4B3}"/>
              </a:ext>
            </a:extLst>
          </p:cNvPr>
          <p:cNvSpPr/>
          <p:nvPr/>
        </p:nvSpPr>
        <p:spPr>
          <a:xfrm>
            <a:off x="2438400" y="2438400"/>
            <a:ext cx="6248400" cy="4068763"/>
          </a:xfrm>
          <a:prstGeom prst="rect">
            <a:avLst/>
          </a:prstGeom>
          <a:noFill/>
        </p:spPr>
        <p:txBody>
          <a:bodyPr/>
          <a:lstStyle/>
          <a:p>
            <a:endParaRPr lang="en-US"/>
          </a:p>
        </p:txBody>
      </p:sp>
      <p:sp>
        <p:nvSpPr>
          <p:cNvPr id="4" name="TextBox 3"/>
          <p:cNvSpPr txBox="1"/>
          <p:nvPr/>
        </p:nvSpPr>
        <p:spPr>
          <a:xfrm>
            <a:off x="685800" y="685800"/>
            <a:ext cx="457200" cy="369332"/>
          </a:xfrm>
          <a:prstGeom prst="rect">
            <a:avLst/>
          </a:prstGeom>
          <a:noFill/>
        </p:spPr>
        <p:txBody>
          <a:bodyPr wrap="square" rtlCol="0">
            <a:spAutoFit/>
          </a:bodyPr>
          <a:lstStyle/>
          <a:p>
            <a:endParaRPr lang="en-US" dirty="0"/>
          </a:p>
        </p:txBody>
      </p:sp>
      <p:grpSp>
        <p:nvGrpSpPr>
          <p:cNvPr id="23" name="Group 22">
            <a:extLst>
              <a:ext uri="{FF2B5EF4-FFF2-40B4-BE49-F238E27FC236}">
                <a16:creationId xmlns:a16="http://schemas.microsoft.com/office/drawing/2014/main" id="{C2B84708-E6C3-4D29-BCF6-8AFC89B44996}"/>
              </a:ext>
            </a:extLst>
          </p:cNvPr>
          <p:cNvGrpSpPr/>
          <p:nvPr/>
        </p:nvGrpSpPr>
        <p:grpSpPr>
          <a:xfrm>
            <a:off x="1219200" y="2437925"/>
            <a:ext cx="2865948" cy="3189219"/>
            <a:chOff x="1219200" y="2437925"/>
            <a:chExt cx="2865948" cy="3189219"/>
          </a:xfrm>
        </p:grpSpPr>
        <p:grpSp>
          <p:nvGrpSpPr>
            <p:cNvPr id="19" name="Group 18">
              <a:extLst>
                <a:ext uri="{FF2B5EF4-FFF2-40B4-BE49-F238E27FC236}">
                  <a16:creationId xmlns:a16="http://schemas.microsoft.com/office/drawing/2014/main" id="{8772EE83-68AC-4A88-80D4-4443DAF00024}"/>
                </a:ext>
              </a:extLst>
            </p:cNvPr>
            <p:cNvGrpSpPr/>
            <p:nvPr/>
          </p:nvGrpSpPr>
          <p:grpSpPr>
            <a:xfrm>
              <a:off x="1219200" y="2437925"/>
              <a:ext cx="2865948" cy="3189219"/>
              <a:chOff x="2445881" y="2916034"/>
              <a:chExt cx="2865948" cy="3189219"/>
            </a:xfrm>
          </p:grpSpPr>
          <p:sp>
            <p:nvSpPr>
              <p:cNvPr id="7" name="Rectangle 6" descr="Money">
                <a:extLst>
                  <a:ext uri="{FF2B5EF4-FFF2-40B4-BE49-F238E27FC236}">
                    <a16:creationId xmlns:a16="http://schemas.microsoft.com/office/drawing/2014/main" id="{4E537626-6FE9-48F6-B7F8-DAFA5B6513BD}"/>
                  </a:ext>
                </a:extLst>
              </p:cNvPr>
              <p:cNvSpPr/>
              <p:nvPr/>
            </p:nvSpPr>
            <p:spPr>
              <a:xfrm>
                <a:off x="2662000" y="2916034"/>
                <a:ext cx="914401" cy="92735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8" name="Freeform: Shape 7">
                <a:extLst>
                  <a:ext uri="{FF2B5EF4-FFF2-40B4-BE49-F238E27FC236}">
                    <a16:creationId xmlns:a16="http://schemas.microsoft.com/office/drawing/2014/main" id="{F16A431F-6223-4A94-87B1-1D7BE570818A}"/>
                  </a:ext>
                </a:extLst>
              </p:cNvPr>
              <p:cNvSpPr/>
              <p:nvPr/>
            </p:nvSpPr>
            <p:spPr>
              <a:xfrm>
                <a:off x="2445881" y="3983784"/>
                <a:ext cx="2865948" cy="429892"/>
              </a:xfrm>
              <a:custGeom>
                <a:avLst/>
                <a:gdLst>
                  <a:gd name="connsiteX0" fmla="*/ 0 w 2865948"/>
                  <a:gd name="connsiteY0" fmla="*/ 0 h 429892"/>
                  <a:gd name="connsiteX1" fmla="*/ 2865948 w 2865948"/>
                  <a:gd name="connsiteY1" fmla="*/ 0 h 429892"/>
                  <a:gd name="connsiteX2" fmla="*/ 2865948 w 2865948"/>
                  <a:gd name="connsiteY2" fmla="*/ 429892 h 429892"/>
                  <a:gd name="connsiteX3" fmla="*/ 0 w 2865948"/>
                  <a:gd name="connsiteY3" fmla="*/ 429892 h 429892"/>
                  <a:gd name="connsiteX4" fmla="*/ 0 w 2865948"/>
                  <a:gd name="connsiteY4" fmla="*/ 0 h 42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948" h="429892">
                    <a:moveTo>
                      <a:pt x="0" y="0"/>
                    </a:moveTo>
                    <a:lnTo>
                      <a:pt x="2865948" y="0"/>
                    </a:lnTo>
                    <a:lnTo>
                      <a:pt x="2865948" y="429892"/>
                    </a:lnTo>
                    <a:lnTo>
                      <a:pt x="0" y="4298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kern="1200" dirty="0"/>
                  <a:t>To </a:t>
                </a:r>
                <a:r>
                  <a:rPr lang="en-US" sz="1700" i="1" kern="1200" dirty="0"/>
                  <a:t>FIRST</a:t>
                </a:r>
                <a:r>
                  <a:rPr lang="en-US" sz="1700" kern="1200" dirty="0"/>
                  <a:t> Headquarters for…</a:t>
                </a:r>
              </a:p>
            </p:txBody>
          </p:sp>
          <p:sp>
            <p:nvSpPr>
              <p:cNvPr id="9" name="Freeform: Shape 8">
                <a:extLst>
                  <a:ext uri="{FF2B5EF4-FFF2-40B4-BE49-F238E27FC236}">
                    <a16:creationId xmlns:a16="http://schemas.microsoft.com/office/drawing/2014/main" id="{0B68F911-A63B-4FD7-BAD9-D9A65932916D}"/>
                  </a:ext>
                </a:extLst>
              </p:cNvPr>
              <p:cNvSpPr/>
              <p:nvPr/>
            </p:nvSpPr>
            <p:spPr>
              <a:xfrm>
                <a:off x="2445881" y="4478975"/>
                <a:ext cx="2865948" cy="1626278"/>
              </a:xfrm>
              <a:custGeom>
                <a:avLst/>
                <a:gdLst>
                  <a:gd name="connsiteX0" fmla="*/ 0 w 2865948"/>
                  <a:gd name="connsiteY0" fmla="*/ 0 h 1626278"/>
                  <a:gd name="connsiteX1" fmla="*/ 2865948 w 2865948"/>
                  <a:gd name="connsiteY1" fmla="*/ 0 h 1626278"/>
                  <a:gd name="connsiteX2" fmla="*/ 2865948 w 2865948"/>
                  <a:gd name="connsiteY2" fmla="*/ 1626278 h 1626278"/>
                  <a:gd name="connsiteX3" fmla="*/ 0 w 2865948"/>
                  <a:gd name="connsiteY3" fmla="*/ 1626278 h 1626278"/>
                  <a:gd name="connsiteX4" fmla="*/ 0 w 2865948"/>
                  <a:gd name="connsiteY4" fmla="*/ 0 h 16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948" h="1626278">
                    <a:moveTo>
                      <a:pt x="0" y="0"/>
                    </a:moveTo>
                    <a:lnTo>
                      <a:pt x="2865948" y="0"/>
                    </a:lnTo>
                    <a:lnTo>
                      <a:pt x="2865948" y="1626278"/>
                    </a:lnTo>
                    <a:lnTo>
                      <a:pt x="0" y="16262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577850">
                  <a:lnSpc>
                    <a:spcPct val="100000"/>
                  </a:lnSpc>
                  <a:spcBef>
                    <a:spcPct val="0"/>
                  </a:spcBef>
                  <a:spcAft>
                    <a:spcPct val="35000"/>
                  </a:spcAft>
                  <a:buFont typeface="Arial" panose="020B0604020202020204" pitchFamily="34" charset="0"/>
                  <a:buChar char="•"/>
                </a:pPr>
                <a:r>
                  <a:rPr lang="en-US" sz="1300" kern="1200" dirty="0"/>
                  <a:t>Kit of Parts, valued at ~$18,000</a:t>
                </a:r>
              </a:p>
            </p:txBody>
          </p:sp>
        </p:grpSp>
        <p:pic>
          <p:nvPicPr>
            <p:cNvPr id="17" name="Graphic 16" descr="Packing Box Open outline">
              <a:extLst>
                <a:ext uri="{FF2B5EF4-FFF2-40B4-BE49-F238E27FC236}">
                  <a16:creationId xmlns:a16="http://schemas.microsoft.com/office/drawing/2014/main" id="{99E1D213-8D66-4EFB-A04D-D1D18082F3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7000" y="2437925"/>
              <a:ext cx="914400" cy="914400"/>
            </a:xfrm>
            <a:prstGeom prst="rect">
              <a:avLst/>
            </a:prstGeom>
          </p:spPr>
        </p:pic>
      </p:grpSp>
      <p:grpSp>
        <p:nvGrpSpPr>
          <p:cNvPr id="22" name="Group 21">
            <a:extLst>
              <a:ext uri="{FF2B5EF4-FFF2-40B4-BE49-F238E27FC236}">
                <a16:creationId xmlns:a16="http://schemas.microsoft.com/office/drawing/2014/main" id="{A48B262B-9CCE-45B4-93B6-F7508146BD85}"/>
              </a:ext>
            </a:extLst>
          </p:cNvPr>
          <p:cNvGrpSpPr/>
          <p:nvPr/>
        </p:nvGrpSpPr>
        <p:grpSpPr>
          <a:xfrm>
            <a:off x="4482975" y="2464854"/>
            <a:ext cx="3899025" cy="3153146"/>
            <a:chOff x="4482975" y="2464854"/>
            <a:chExt cx="3899025" cy="3153146"/>
          </a:xfrm>
        </p:grpSpPr>
        <p:sp>
          <p:nvSpPr>
            <p:cNvPr id="11" name="Rectangle 10" descr="Truck outline">
              <a:extLst>
                <a:ext uri="{FF2B5EF4-FFF2-40B4-BE49-F238E27FC236}">
                  <a16:creationId xmlns:a16="http://schemas.microsoft.com/office/drawing/2014/main" id="{7286A3EE-B40F-4FA9-8C6D-BEAF1BCFAE6C}"/>
                </a:ext>
              </a:extLst>
            </p:cNvPr>
            <p:cNvSpPr/>
            <p:nvPr/>
          </p:nvSpPr>
          <p:spPr>
            <a:xfrm>
              <a:off x="5298081" y="2464854"/>
              <a:ext cx="1026519" cy="1003081"/>
            </a:xfrm>
            <a:prstGeom prst="rect">
              <a:avLst/>
            </a:prstGeom>
            <a: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3" name="Freeform: Shape 12">
              <a:extLst>
                <a:ext uri="{FF2B5EF4-FFF2-40B4-BE49-F238E27FC236}">
                  <a16:creationId xmlns:a16="http://schemas.microsoft.com/office/drawing/2014/main" id="{E0FEC4A8-EFD9-4705-916E-098B1AF2DD6D}"/>
                </a:ext>
              </a:extLst>
            </p:cNvPr>
            <p:cNvSpPr/>
            <p:nvPr/>
          </p:nvSpPr>
          <p:spPr>
            <a:xfrm>
              <a:off x="4572000" y="3496531"/>
              <a:ext cx="3809999" cy="429892"/>
            </a:xfrm>
            <a:custGeom>
              <a:avLst/>
              <a:gdLst>
                <a:gd name="connsiteX0" fmla="*/ 0 w 2865948"/>
                <a:gd name="connsiteY0" fmla="*/ 0 h 429892"/>
                <a:gd name="connsiteX1" fmla="*/ 2865948 w 2865948"/>
                <a:gd name="connsiteY1" fmla="*/ 0 h 429892"/>
                <a:gd name="connsiteX2" fmla="*/ 2865948 w 2865948"/>
                <a:gd name="connsiteY2" fmla="*/ 429892 h 429892"/>
                <a:gd name="connsiteX3" fmla="*/ 0 w 2865948"/>
                <a:gd name="connsiteY3" fmla="*/ 429892 h 429892"/>
                <a:gd name="connsiteX4" fmla="*/ 0 w 2865948"/>
                <a:gd name="connsiteY4" fmla="*/ 0 h 42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948" h="429892">
                  <a:moveTo>
                    <a:pt x="0" y="0"/>
                  </a:moveTo>
                  <a:lnTo>
                    <a:pt x="2865948" y="0"/>
                  </a:lnTo>
                  <a:lnTo>
                    <a:pt x="2865948" y="429892"/>
                  </a:lnTo>
                  <a:lnTo>
                    <a:pt x="0" y="4298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i="1" kern="1200" dirty="0"/>
                <a:t>FIRST</a:t>
              </a:r>
              <a:r>
                <a:rPr lang="en-US" sz="1700" kern="1200" dirty="0"/>
                <a:t> expenses for the game </a:t>
              </a:r>
            </a:p>
          </p:txBody>
        </p:sp>
        <p:sp>
          <p:nvSpPr>
            <p:cNvPr id="14" name="Freeform: Shape 13">
              <a:extLst>
                <a:ext uri="{FF2B5EF4-FFF2-40B4-BE49-F238E27FC236}">
                  <a16:creationId xmlns:a16="http://schemas.microsoft.com/office/drawing/2014/main" id="{091B1FB6-6137-436D-8986-35AF359321D4}"/>
                </a:ext>
              </a:extLst>
            </p:cNvPr>
            <p:cNvSpPr/>
            <p:nvPr/>
          </p:nvSpPr>
          <p:spPr>
            <a:xfrm>
              <a:off x="4482975" y="3991722"/>
              <a:ext cx="3899025" cy="1626278"/>
            </a:xfrm>
            <a:custGeom>
              <a:avLst/>
              <a:gdLst>
                <a:gd name="connsiteX0" fmla="*/ 0 w 2865948"/>
                <a:gd name="connsiteY0" fmla="*/ 0 h 1626278"/>
                <a:gd name="connsiteX1" fmla="*/ 2865948 w 2865948"/>
                <a:gd name="connsiteY1" fmla="*/ 0 h 1626278"/>
                <a:gd name="connsiteX2" fmla="*/ 2865948 w 2865948"/>
                <a:gd name="connsiteY2" fmla="*/ 1626278 h 1626278"/>
                <a:gd name="connsiteX3" fmla="*/ 0 w 2865948"/>
                <a:gd name="connsiteY3" fmla="*/ 1626278 h 1626278"/>
                <a:gd name="connsiteX4" fmla="*/ 0 w 2865948"/>
                <a:gd name="connsiteY4" fmla="*/ 0 h 162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948" h="1626278">
                  <a:moveTo>
                    <a:pt x="0" y="0"/>
                  </a:moveTo>
                  <a:lnTo>
                    <a:pt x="2865948" y="0"/>
                  </a:lnTo>
                  <a:lnTo>
                    <a:pt x="2865948" y="1626278"/>
                  </a:lnTo>
                  <a:lnTo>
                    <a:pt x="0" y="16262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algn="l" defTabSz="577850">
                <a:lnSpc>
                  <a:spcPct val="100000"/>
                </a:lnSpc>
                <a:spcBef>
                  <a:spcPct val="0"/>
                </a:spcBef>
                <a:spcAft>
                  <a:spcPct val="35000"/>
                </a:spcAft>
                <a:buFont typeface="Arial" panose="020B0604020202020204" pitchFamily="34" charset="0"/>
                <a:buChar char="•"/>
              </a:pPr>
              <a:r>
                <a:rPr lang="en-US" sz="1300" kern="1200" dirty="0"/>
                <a:t>Playing field </a:t>
              </a:r>
              <a:r>
                <a:rPr lang="en-US" sz="1300" i="1" kern="1200" dirty="0"/>
                <a:t>FIRST</a:t>
              </a:r>
              <a:r>
                <a:rPr lang="en-US" sz="1300" kern="1200" dirty="0"/>
                <a:t> ships to each regional ($175,000 per field)</a:t>
              </a:r>
            </a:p>
            <a:p>
              <a:pPr marL="285750" lvl="0" indent="-285750" algn="l" defTabSz="577850">
                <a:lnSpc>
                  <a:spcPct val="100000"/>
                </a:lnSpc>
                <a:spcBef>
                  <a:spcPct val="0"/>
                </a:spcBef>
                <a:spcAft>
                  <a:spcPct val="35000"/>
                </a:spcAft>
                <a:buFont typeface="Arial" panose="020B0604020202020204" pitchFamily="34" charset="0"/>
                <a:buChar char="•"/>
              </a:pPr>
              <a:r>
                <a:rPr lang="en-US" sz="1300" kern="1200" dirty="0"/>
                <a:t>Transport equipment to all events</a:t>
              </a:r>
            </a:p>
            <a:p>
              <a:pPr marL="285750" lvl="0" indent="-285750" algn="l" defTabSz="577850">
                <a:lnSpc>
                  <a:spcPct val="100000"/>
                </a:lnSpc>
                <a:spcBef>
                  <a:spcPct val="0"/>
                </a:spcBef>
                <a:spcAft>
                  <a:spcPct val="35000"/>
                </a:spcAft>
                <a:buFont typeface="Arial" panose="020B0604020202020204" pitchFamily="34" charset="0"/>
                <a:buChar char="•"/>
              </a:pPr>
              <a:r>
                <a:rPr lang="en-US" sz="1300" kern="1200" dirty="0"/>
                <a:t>Game Pieces for each field (different each year)</a:t>
              </a:r>
            </a:p>
            <a:p>
              <a:pPr marL="285750" lvl="0" indent="-285750" algn="l" defTabSz="577850">
                <a:lnSpc>
                  <a:spcPct val="100000"/>
                </a:lnSpc>
                <a:spcBef>
                  <a:spcPct val="0"/>
                </a:spcBef>
                <a:spcAft>
                  <a:spcPct val="35000"/>
                </a:spcAft>
                <a:buFont typeface="Arial" panose="020B0604020202020204" pitchFamily="34" charset="0"/>
                <a:buChar char="•"/>
              </a:pPr>
              <a:r>
                <a:rPr lang="en-US" sz="1300" kern="1200" dirty="0"/>
                <a:t>Field Management System for each regional (~$75,000 per FMS)</a:t>
              </a:r>
            </a:p>
          </p:txBody>
        </p:sp>
        <p:pic>
          <p:nvPicPr>
            <p:cNvPr id="18" name="Graphic 17" descr="Sports Field outline">
              <a:extLst>
                <a:ext uri="{FF2B5EF4-FFF2-40B4-BE49-F238E27FC236}">
                  <a16:creationId xmlns:a16="http://schemas.microsoft.com/office/drawing/2014/main" id="{B4696BD7-C224-4AB7-B041-718DDE50A6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608034" y="2486250"/>
              <a:ext cx="935766" cy="914400"/>
            </a:xfrm>
            <a:prstGeom prst="rect">
              <a:avLst/>
            </a:prstGeom>
          </p:spPr>
        </p:pic>
      </p:grpSp>
      <p:sp>
        <p:nvSpPr>
          <p:cNvPr id="21" name="TextBox 20">
            <a:extLst>
              <a:ext uri="{FF2B5EF4-FFF2-40B4-BE49-F238E27FC236}">
                <a16:creationId xmlns:a16="http://schemas.microsoft.com/office/drawing/2014/main" id="{D273B58F-3589-4B13-92A6-BA773DE8B9D3}"/>
              </a:ext>
            </a:extLst>
          </p:cNvPr>
          <p:cNvSpPr txBox="1"/>
          <p:nvPr/>
        </p:nvSpPr>
        <p:spPr>
          <a:xfrm>
            <a:off x="266700" y="5715000"/>
            <a:ext cx="8610600" cy="1117229"/>
          </a:xfrm>
          <a:prstGeom prst="rect">
            <a:avLst/>
          </a:prstGeom>
          <a:noFill/>
        </p:spPr>
        <p:txBody>
          <a:bodyPr wrap="square" rtlCol="0">
            <a:spAutoFit/>
          </a:bodyPr>
          <a:lstStyle/>
          <a:p>
            <a:pPr marL="0" indent="0">
              <a:lnSpc>
                <a:spcPct val="90000"/>
              </a:lnSpc>
              <a:buNone/>
            </a:pPr>
            <a:r>
              <a:rPr lang="en-US" altLang="en-US" sz="1800" dirty="0"/>
              <a:t>None of the registration fee cover costs to hold Arizona FRC Regional events</a:t>
            </a:r>
          </a:p>
          <a:p>
            <a:pPr>
              <a:lnSpc>
                <a:spcPct val="90000"/>
              </a:lnSpc>
            </a:pPr>
            <a:endParaRPr lang="en-US" altLang="en-US" sz="1800" dirty="0"/>
          </a:p>
          <a:p>
            <a:pPr marL="0" indent="0">
              <a:lnSpc>
                <a:spcPct val="90000"/>
              </a:lnSpc>
              <a:buNone/>
            </a:pPr>
            <a:r>
              <a:rPr lang="en-US" altLang="en-US" sz="1800" dirty="0"/>
              <a:t>Our Local Sponsors cover those costs. </a:t>
            </a:r>
            <a:r>
              <a:rPr lang="en-US" altLang="en-US" sz="1800" b="1" dirty="0"/>
              <a:t>Thank you to our local sponsors!</a:t>
            </a:r>
          </a:p>
          <a:p>
            <a:endParaRPr lang="en-US" dirty="0"/>
          </a:p>
        </p:txBody>
      </p:sp>
    </p:spTree>
    <p:extLst>
      <p:ext uri="{BB962C8B-B14F-4D97-AF65-F5344CB8AC3E}">
        <p14:creationId xmlns:p14="http://schemas.microsoft.com/office/powerpoint/2010/main" val="2862616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590800"/>
            <a:ext cx="1828800" cy="369332"/>
          </a:xfrm>
          <a:prstGeom prst="rect">
            <a:avLst/>
          </a:prstGeom>
          <a:noFill/>
        </p:spPr>
        <p:txBody>
          <a:bodyPr wrap="square" rtlCol="0">
            <a:spAutoFit/>
          </a:bodyPr>
          <a:lstStyle/>
          <a:p>
            <a:endParaRPr lang="en-US" dirty="0"/>
          </a:p>
        </p:txBody>
      </p:sp>
      <p:pic>
        <p:nvPicPr>
          <p:cNvPr id="6" name="Picture 7" descr="microch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1956" y="2235049"/>
            <a:ext cx="2950621" cy="153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p:nvGrpSpPr>
        <p:grpSpPr bwMode="auto">
          <a:xfrm>
            <a:off x="6436235" y="5447989"/>
            <a:ext cx="1981200" cy="1219116"/>
            <a:chOff x="2624" y="1000"/>
            <a:chExt cx="1372" cy="936"/>
          </a:xfrm>
        </p:grpSpPr>
        <p:pic>
          <p:nvPicPr>
            <p:cNvPr id="9" name="Picture 11" descr="h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 y="1127"/>
              <a:ext cx="528"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microch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 y="1000"/>
              <a:ext cx="776"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2785" y="136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800">
                  <a:solidFill>
                    <a:schemeClr val="tx2"/>
                  </a:solidFill>
                  <a:latin typeface="Arial" charset="0"/>
                </a:defRPr>
              </a:lvl1pPr>
              <a:lvl2pPr marL="742950" indent="-285750" eaLnBrk="0" hangingPunct="0">
                <a:defRPr sz="4800">
                  <a:solidFill>
                    <a:schemeClr val="tx2"/>
                  </a:solidFill>
                  <a:latin typeface="Arial" charset="0"/>
                </a:defRPr>
              </a:lvl2pPr>
              <a:lvl3pPr marL="1143000" indent="-228600" eaLnBrk="0" hangingPunct="0">
                <a:defRPr sz="4800">
                  <a:solidFill>
                    <a:schemeClr val="tx2"/>
                  </a:solidFill>
                  <a:latin typeface="Arial" charset="0"/>
                </a:defRPr>
              </a:lvl3pPr>
              <a:lvl4pPr marL="1600200" indent="-228600" eaLnBrk="0" hangingPunct="0">
                <a:defRPr sz="4800">
                  <a:solidFill>
                    <a:schemeClr val="tx2"/>
                  </a:solidFill>
                  <a:latin typeface="Arial" charset="0"/>
                </a:defRPr>
              </a:lvl4pPr>
              <a:lvl5pPr marL="2057400" indent="-228600" eaLnBrk="0" hangingPunct="0">
                <a:defRPr sz="4800">
                  <a:solidFill>
                    <a:schemeClr val="tx2"/>
                  </a:solidFill>
                  <a:latin typeface="Arial" charset="0"/>
                </a:defRPr>
              </a:lvl5pPr>
              <a:lvl6pPr marL="2514600" indent="-228600" algn="ctr" eaLnBrk="0" fontAlgn="base" hangingPunct="0">
                <a:spcBef>
                  <a:spcPct val="0"/>
                </a:spcBef>
                <a:spcAft>
                  <a:spcPct val="0"/>
                </a:spcAft>
                <a:defRPr sz="4800">
                  <a:solidFill>
                    <a:schemeClr val="tx2"/>
                  </a:solidFill>
                  <a:latin typeface="Arial" charset="0"/>
                </a:defRPr>
              </a:lvl6pPr>
              <a:lvl7pPr marL="2971800" indent="-228600" algn="ctr" eaLnBrk="0" fontAlgn="base" hangingPunct="0">
                <a:spcBef>
                  <a:spcPct val="0"/>
                </a:spcBef>
                <a:spcAft>
                  <a:spcPct val="0"/>
                </a:spcAft>
                <a:defRPr sz="4800">
                  <a:solidFill>
                    <a:schemeClr val="tx2"/>
                  </a:solidFill>
                  <a:latin typeface="Arial" charset="0"/>
                </a:defRPr>
              </a:lvl7pPr>
              <a:lvl8pPr marL="3429000" indent="-228600" algn="ctr" eaLnBrk="0" fontAlgn="base" hangingPunct="0">
                <a:spcBef>
                  <a:spcPct val="0"/>
                </a:spcBef>
                <a:spcAft>
                  <a:spcPct val="0"/>
                </a:spcAft>
                <a:defRPr sz="4800">
                  <a:solidFill>
                    <a:schemeClr val="tx2"/>
                  </a:solidFill>
                  <a:latin typeface="Arial" charset="0"/>
                </a:defRPr>
              </a:lvl8pPr>
              <a:lvl9pPr marL="3886200" indent="-228600" algn="ctr" eaLnBrk="0" fontAlgn="base" hangingPunct="0">
                <a:spcBef>
                  <a:spcPct val="0"/>
                </a:spcBef>
                <a:spcAft>
                  <a:spcPct val="0"/>
                </a:spcAft>
                <a:defRPr sz="4800">
                  <a:solidFill>
                    <a:schemeClr val="tx2"/>
                  </a:solidFill>
                  <a:latin typeface="Arial" charset="0"/>
                </a:defRPr>
              </a:lvl9pPr>
            </a:lstStyle>
            <a:p>
              <a:pPr eaLnBrk="1" hangingPunct="1"/>
              <a:r>
                <a:rPr lang="en-US" altLang="en-US" sz="1400" dirty="0">
                  <a:ea typeface="MS PGothic" pitchFamily="34" charset="-128"/>
                </a:rPr>
                <a:t>Microchip Employees </a:t>
              </a:r>
            </a:p>
            <a:p>
              <a:pPr eaLnBrk="1" hangingPunct="1"/>
              <a:r>
                <a:rPr lang="en-US" altLang="en-US" sz="1400" dirty="0">
                  <a:ea typeface="MS PGothic" pitchFamily="34" charset="-128"/>
                </a:rPr>
                <a:t>(UW donations)</a:t>
              </a:r>
            </a:p>
          </p:txBody>
        </p:sp>
      </p:grpSp>
      <p:sp>
        <p:nvSpPr>
          <p:cNvPr id="16" name="TextBox 15"/>
          <p:cNvSpPr txBox="1"/>
          <p:nvPr/>
        </p:nvSpPr>
        <p:spPr>
          <a:xfrm>
            <a:off x="3911231" y="4345407"/>
            <a:ext cx="928396" cy="369332"/>
          </a:xfrm>
          <a:prstGeom prst="rect">
            <a:avLst/>
          </a:prstGeom>
          <a:noFill/>
        </p:spPr>
        <p:txBody>
          <a:bodyPr wrap="square" rtlCol="0">
            <a:spAutoFit/>
          </a:bodyPr>
          <a:lstStyle/>
          <a:p>
            <a:endParaRPr lang="en-US" dirty="0"/>
          </a:p>
        </p:txBody>
      </p:sp>
      <p:sp>
        <p:nvSpPr>
          <p:cNvPr id="20" name="TextBox 19"/>
          <p:cNvSpPr txBox="1"/>
          <p:nvPr/>
        </p:nvSpPr>
        <p:spPr>
          <a:xfrm>
            <a:off x="3021421" y="4403583"/>
            <a:ext cx="3665963" cy="400110"/>
          </a:xfrm>
          <a:prstGeom prst="rect">
            <a:avLst/>
          </a:prstGeom>
          <a:noFill/>
        </p:spPr>
        <p:txBody>
          <a:bodyPr wrap="square" rtlCol="0">
            <a:spAutoFit/>
          </a:bodyPr>
          <a:lstStyle/>
          <a:p>
            <a:r>
              <a:rPr lang="en-US" altLang="en-US" sz="2000" b="1" dirty="0"/>
              <a:t>Steve and Maria Sanghi</a:t>
            </a:r>
          </a:p>
        </p:txBody>
      </p:sp>
      <p:pic>
        <p:nvPicPr>
          <p:cNvPr id="21" name="Picture 17" descr="LOGO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858" y="5613403"/>
            <a:ext cx="1074769" cy="92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4184" y="4011088"/>
            <a:ext cx="1772591" cy="83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E9AEBA1B-239D-4CA4-B331-AC4EA113CBBE}"/>
              </a:ext>
            </a:extLst>
          </p:cNvPr>
          <p:cNvPicPr>
            <a:picLocks noChangeAspect="1"/>
          </p:cNvPicPr>
          <p:nvPr/>
        </p:nvPicPr>
        <p:blipFill>
          <a:blip r:embed="rId6"/>
          <a:stretch>
            <a:fillRect/>
          </a:stretch>
        </p:blipFill>
        <p:spPr>
          <a:xfrm>
            <a:off x="425613" y="1665303"/>
            <a:ext cx="1605995" cy="963597"/>
          </a:xfrm>
          <a:prstGeom prst="rect">
            <a:avLst/>
          </a:prstGeom>
        </p:spPr>
      </p:pic>
      <p:sp>
        <p:nvSpPr>
          <p:cNvPr id="2" name="TextBox 1">
            <a:extLst>
              <a:ext uri="{FF2B5EF4-FFF2-40B4-BE49-F238E27FC236}">
                <a16:creationId xmlns:a16="http://schemas.microsoft.com/office/drawing/2014/main" id="{327742E4-6D17-C732-3F60-72E160A6C711}"/>
              </a:ext>
            </a:extLst>
          </p:cNvPr>
          <p:cNvSpPr txBox="1"/>
          <p:nvPr/>
        </p:nvSpPr>
        <p:spPr>
          <a:xfrm>
            <a:off x="379563" y="2628900"/>
            <a:ext cx="1921171" cy="830997"/>
          </a:xfrm>
          <a:prstGeom prst="rect">
            <a:avLst/>
          </a:prstGeom>
          <a:noFill/>
        </p:spPr>
        <p:txBody>
          <a:bodyPr wrap="square" rtlCol="0">
            <a:spAutoFit/>
          </a:bodyPr>
          <a:lstStyle/>
          <a:p>
            <a:r>
              <a:rPr lang="en-US" sz="1600" dirty="0"/>
              <a:t>Chaparral High School &amp; Firebird Robotics</a:t>
            </a:r>
          </a:p>
        </p:txBody>
      </p:sp>
      <p:sp>
        <p:nvSpPr>
          <p:cNvPr id="7" name="TextBox 6">
            <a:extLst>
              <a:ext uri="{FF2B5EF4-FFF2-40B4-BE49-F238E27FC236}">
                <a16:creationId xmlns:a16="http://schemas.microsoft.com/office/drawing/2014/main" id="{E70742FA-03C0-4F28-3907-9C49822A3763}"/>
              </a:ext>
            </a:extLst>
          </p:cNvPr>
          <p:cNvSpPr txBox="1"/>
          <p:nvPr/>
        </p:nvSpPr>
        <p:spPr>
          <a:xfrm>
            <a:off x="6596211" y="2585303"/>
            <a:ext cx="2151892" cy="830997"/>
          </a:xfrm>
          <a:prstGeom prst="rect">
            <a:avLst/>
          </a:prstGeom>
          <a:noFill/>
        </p:spPr>
        <p:txBody>
          <a:bodyPr wrap="square" rtlCol="0">
            <a:spAutoFit/>
          </a:bodyPr>
          <a:lstStyle/>
          <a:p>
            <a:r>
              <a:rPr lang="en-US" sz="1600" dirty="0"/>
              <a:t>Corona del Sol High School &amp; The AZTECHS</a:t>
            </a:r>
          </a:p>
        </p:txBody>
      </p:sp>
      <p:pic>
        <p:nvPicPr>
          <p:cNvPr id="3" name="Picture 2">
            <a:extLst>
              <a:ext uri="{FF2B5EF4-FFF2-40B4-BE49-F238E27FC236}">
                <a16:creationId xmlns:a16="http://schemas.microsoft.com/office/drawing/2014/main" id="{B52FCF01-A7D5-F352-16B5-E33D6C4EC52D}"/>
              </a:ext>
            </a:extLst>
          </p:cNvPr>
          <p:cNvPicPr>
            <a:picLocks noChangeAspect="1"/>
          </p:cNvPicPr>
          <p:nvPr/>
        </p:nvPicPr>
        <p:blipFill>
          <a:blip r:embed="rId7"/>
          <a:stretch>
            <a:fillRect/>
          </a:stretch>
        </p:blipFill>
        <p:spPr>
          <a:xfrm>
            <a:off x="6289972" y="1997230"/>
            <a:ext cx="2533650" cy="547816"/>
          </a:xfrm>
          <a:prstGeom prst="rect">
            <a:avLst/>
          </a:prstGeom>
        </p:spPr>
      </p:pic>
      <p:pic>
        <p:nvPicPr>
          <p:cNvPr id="1026" name="Picture 2">
            <a:extLst>
              <a:ext uri="{FF2B5EF4-FFF2-40B4-BE49-F238E27FC236}">
                <a16:creationId xmlns:a16="http://schemas.microsoft.com/office/drawing/2014/main" id="{8D44B29B-F6E7-5E7E-B100-EAC34F5A7E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850" y="4413872"/>
            <a:ext cx="2360763" cy="131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503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828800"/>
            <a:ext cx="8610600" cy="4876800"/>
          </a:xfrm>
        </p:spPr>
        <p:txBody>
          <a:bodyPr>
            <a:normAutofit lnSpcReduction="10000"/>
          </a:bodyPr>
          <a:lstStyle/>
          <a:p>
            <a:pPr lvl="0" algn="ctr" fontAlgn="base">
              <a:lnSpc>
                <a:spcPct val="90000"/>
              </a:lnSpc>
              <a:spcAft>
                <a:spcPct val="0"/>
              </a:spcAft>
              <a:buNone/>
            </a:pPr>
            <a:r>
              <a:rPr kumimoji="0" lang="en-US" altLang="en-US" sz="3600" b="1" i="0" u="none" strike="noStrike" kern="0" cap="none" spc="0" normalizeH="0" baseline="0" noProof="0" dirty="0">
                <a:ln>
                  <a:noFill/>
                </a:ln>
                <a:solidFill>
                  <a:srgbClr val="000000"/>
                </a:solidFill>
                <a:effectLst/>
                <a:uLnTx/>
                <a:uFillTx/>
              </a:rPr>
              <a:t>Over</a:t>
            </a:r>
          </a:p>
          <a:p>
            <a:pPr lvl="0" algn="ctr" fontAlgn="base">
              <a:lnSpc>
                <a:spcPct val="90000"/>
              </a:lnSpc>
              <a:spcAft>
                <a:spcPct val="0"/>
              </a:spcAft>
              <a:buNone/>
            </a:pPr>
            <a:endParaRPr kumimoji="0" lang="en-US" altLang="en-US" sz="3600" b="1" i="0" u="none" strike="noStrike" kern="0" cap="none" spc="0" normalizeH="0" baseline="0" noProof="0" dirty="0">
              <a:ln>
                <a:noFill/>
              </a:ln>
              <a:solidFill>
                <a:srgbClr val="000000"/>
              </a:solidFill>
              <a:effectLst/>
              <a:uLnTx/>
              <a:uFillTx/>
            </a:endParaRPr>
          </a:p>
          <a:p>
            <a:pPr lvl="0" algn="ctr" fontAlgn="base">
              <a:lnSpc>
                <a:spcPct val="90000"/>
              </a:lnSpc>
              <a:spcAft>
                <a:spcPct val="0"/>
              </a:spcAft>
              <a:buNone/>
            </a:pPr>
            <a:r>
              <a:rPr kumimoji="0" lang="en-US" altLang="en-US" sz="3600" b="1" i="0" u="none" strike="noStrike" kern="0" cap="none" spc="0" normalizeH="0" baseline="0" noProof="0" dirty="0">
                <a:ln>
                  <a:noFill/>
                </a:ln>
                <a:solidFill>
                  <a:schemeClr val="accent1">
                    <a:lumMod val="75000"/>
                  </a:schemeClr>
                </a:solidFill>
                <a:effectLst/>
                <a:uLnTx/>
                <a:uFillTx/>
              </a:rPr>
              <a:t> </a:t>
            </a:r>
            <a:r>
              <a:rPr kumimoji="0" lang="en-US" altLang="en-US" sz="7800" b="1" i="0" u="none" strike="noStrike" kern="0" cap="none" spc="0" normalizeH="0" baseline="0" noProof="0" dirty="0">
                <a:ln>
                  <a:noFill/>
                </a:ln>
                <a:solidFill>
                  <a:schemeClr val="accent1">
                    <a:lumMod val="75000"/>
                  </a:schemeClr>
                </a:solidFill>
                <a:effectLst/>
                <a:uLnTx/>
                <a:uFillTx/>
              </a:rPr>
              <a:t>$</a:t>
            </a:r>
            <a:r>
              <a:rPr lang="en-US" altLang="en-US" sz="7800" b="1" kern="0" dirty="0">
                <a:solidFill>
                  <a:schemeClr val="accent1">
                    <a:lumMod val="75000"/>
                  </a:schemeClr>
                </a:solidFill>
              </a:rPr>
              <a:t>95</a:t>
            </a:r>
            <a:r>
              <a:rPr kumimoji="0" lang="en-US" altLang="en-US" sz="7800" b="1" i="0" u="none" strike="noStrike" kern="0" cap="none" spc="0" normalizeH="0" baseline="0" noProof="0" dirty="0">
                <a:ln>
                  <a:noFill/>
                </a:ln>
                <a:solidFill>
                  <a:schemeClr val="accent1">
                    <a:lumMod val="75000"/>
                  </a:schemeClr>
                </a:solidFill>
                <a:effectLst/>
                <a:uLnTx/>
                <a:uFillTx/>
              </a:rPr>
              <a:t> Million </a:t>
            </a:r>
            <a:endParaRPr kumimoji="0" lang="en-US" altLang="en-US" sz="4400" b="1" i="0" u="none" strike="noStrike" kern="0" cap="none" spc="0" normalizeH="0" baseline="0" noProof="0" dirty="0">
              <a:ln>
                <a:noFill/>
              </a:ln>
              <a:solidFill>
                <a:schemeClr val="accent1">
                  <a:lumMod val="75000"/>
                </a:schemeClr>
              </a:solidFill>
              <a:effectLst/>
              <a:uLnTx/>
              <a:uFillTx/>
            </a:endParaRPr>
          </a:p>
          <a:p>
            <a:pPr lvl="0" algn="ctr" fontAlgn="base">
              <a:lnSpc>
                <a:spcPct val="90000"/>
              </a:lnSpc>
              <a:spcAft>
                <a:spcPct val="0"/>
              </a:spcAft>
              <a:buNone/>
            </a:pPr>
            <a:endParaRPr kumimoji="0" lang="en-US" altLang="en-US" sz="4400" b="1" i="0" u="none" strike="noStrike" kern="0" cap="none" spc="0" normalizeH="0" baseline="0" noProof="0" dirty="0">
              <a:ln>
                <a:noFill/>
              </a:ln>
              <a:solidFill>
                <a:srgbClr val="000000"/>
              </a:solidFill>
              <a:effectLst/>
              <a:uLnTx/>
              <a:uFillTx/>
            </a:endParaRPr>
          </a:p>
          <a:p>
            <a:pPr lvl="0" algn="ctr" fontAlgn="base">
              <a:lnSpc>
                <a:spcPct val="90000"/>
              </a:lnSpc>
              <a:spcAft>
                <a:spcPct val="0"/>
              </a:spcAft>
              <a:buNone/>
            </a:pPr>
            <a:r>
              <a:rPr kumimoji="0" lang="en-US" altLang="en-US" sz="3600" b="1" i="0" u="none" strike="noStrike" kern="0" cap="none" spc="0" normalizeH="0" baseline="0" noProof="0" dirty="0">
                <a:ln>
                  <a:noFill/>
                </a:ln>
                <a:solidFill>
                  <a:srgbClr val="000000"/>
                </a:solidFill>
                <a:effectLst/>
                <a:uLnTx/>
                <a:uFillTx/>
              </a:rPr>
              <a:t>in scholarship opportunities available!</a:t>
            </a:r>
          </a:p>
          <a:p>
            <a:endParaRPr lang="en-US" dirty="0"/>
          </a:p>
          <a:p>
            <a:pPr marL="0" indent="0">
              <a:buNone/>
            </a:pPr>
            <a:r>
              <a:rPr lang="en-US" dirty="0">
                <a:hlinkClick r:id="rId2"/>
              </a:rPr>
              <a:t>www.firstinspires.org/scholarships</a:t>
            </a:r>
            <a:endParaRPr lang="en-US" dirty="0"/>
          </a:p>
        </p:txBody>
      </p:sp>
    </p:spTree>
    <p:extLst>
      <p:ext uri="{BB962C8B-B14F-4D97-AF65-F5344CB8AC3E}">
        <p14:creationId xmlns:p14="http://schemas.microsoft.com/office/powerpoint/2010/main" val="2758209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900" y="1676400"/>
            <a:ext cx="8740200" cy="5105399"/>
          </a:xfrm>
        </p:spPr>
        <p:txBody>
          <a:bodyPr>
            <a:normAutofit fontScale="92500" lnSpcReduction="10000"/>
          </a:bodyPr>
          <a:lstStyle/>
          <a:p>
            <a:pPr algn="ctr">
              <a:buFontTx/>
              <a:buNone/>
            </a:pPr>
            <a:r>
              <a:rPr lang="en-US" altLang="en-US" sz="4000" b="1" dirty="0"/>
              <a:t>Steve Sanghi Scholarship </a:t>
            </a:r>
          </a:p>
          <a:p>
            <a:pPr algn="ctr">
              <a:buFontTx/>
              <a:buNone/>
            </a:pPr>
            <a:r>
              <a:rPr lang="en-US" altLang="en-US" sz="4000" b="1" dirty="0"/>
              <a:t>&amp; </a:t>
            </a:r>
          </a:p>
          <a:p>
            <a:pPr algn="ctr">
              <a:buNone/>
            </a:pPr>
            <a:r>
              <a:rPr lang="en-US" altLang="en-US" sz="4000" b="1" dirty="0"/>
              <a:t>Moorthy Family Inspiration Scholarship</a:t>
            </a:r>
          </a:p>
          <a:p>
            <a:pPr lvl="1">
              <a:buFontTx/>
              <a:buChar char="•"/>
            </a:pPr>
            <a:r>
              <a:rPr lang="en-US" altLang="en-US" dirty="0"/>
              <a:t>Students participating in AZ Regional events can apply for </a:t>
            </a:r>
            <a:r>
              <a:rPr lang="en-US" altLang="en-US" b="1" dirty="0"/>
              <a:t>each</a:t>
            </a:r>
            <a:r>
              <a:rPr lang="en-US" altLang="en-US" dirty="0"/>
              <a:t> scholarship</a:t>
            </a:r>
          </a:p>
          <a:p>
            <a:pPr lvl="1">
              <a:buFontTx/>
              <a:buChar char="•"/>
            </a:pPr>
            <a:r>
              <a:rPr lang="en-US" altLang="en-US" dirty="0"/>
              <a:t>$5,000 per year renewable for 4 years</a:t>
            </a:r>
          </a:p>
          <a:p>
            <a:pPr lvl="2">
              <a:buFontTx/>
              <a:buChar char="•"/>
            </a:pPr>
            <a:r>
              <a:rPr lang="en-US" altLang="en-US" dirty="0"/>
              <a:t>4 total recipients; 2 per AZ Regional</a:t>
            </a:r>
          </a:p>
          <a:p>
            <a:pPr lvl="1">
              <a:buFontTx/>
              <a:buChar char="•"/>
            </a:pPr>
            <a:r>
              <a:rPr lang="en-US" altLang="en-US" dirty="0"/>
              <a:t>Study engineering, science, or mathematics</a:t>
            </a:r>
          </a:p>
          <a:p>
            <a:pPr lvl="1">
              <a:buFontTx/>
              <a:buChar char="•"/>
            </a:pPr>
            <a:r>
              <a:rPr lang="en-US" altLang="en-US" b="1" dirty="0">
                <a:solidFill>
                  <a:srgbClr val="FF0000"/>
                </a:solidFill>
              </a:rPr>
              <a:t>Applications due by Feb. 23 to AZFirst</a:t>
            </a:r>
            <a:br>
              <a:rPr lang="en-US" altLang="en-US" b="1" dirty="0">
                <a:solidFill>
                  <a:srgbClr val="FF0000"/>
                </a:solidFill>
              </a:rPr>
            </a:br>
            <a:endParaRPr lang="en-US" altLang="en-US" b="1" dirty="0">
              <a:solidFill>
                <a:srgbClr val="FF0000"/>
              </a:solidFill>
            </a:endParaRPr>
          </a:p>
          <a:p>
            <a:pPr marL="457200" lvl="1" indent="0">
              <a:buNone/>
            </a:pPr>
            <a:r>
              <a:rPr lang="en-US" altLang="en-US" b="1" dirty="0">
                <a:solidFill>
                  <a:schemeClr val="bg1"/>
                </a:solidFill>
                <a:hlinkClick r:id="rId2">
                  <a:extLst>
                    <a:ext uri="{A12FA001-AC4F-418D-AE19-62706E023703}">
                      <ahyp:hlinkClr xmlns:ahyp="http://schemas.microsoft.com/office/drawing/2018/hyperlinkcolor" val="tx"/>
                    </a:ext>
                  </a:extLst>
                </a:hlinkClick>
              </a:rPr>
              <a:t>		</a:t>
            </a:r>
            <a:r>
              <a:rPr lang="en-US" altLang="en-US" b="1" dirty="0">
                <a:solidFill>
                  <a:srgbClr val="0000FF"/>
                </a:solidFill>
                <a:hlinkClick r:id="rId2">
                  <a:extLst>
                    <a:ext uri="{A12FA001-AC4F-418D-AE19-62706E023703}">
                      <ahyp:hlinkClr xmlns:ahyp="http://schemas.microsoft.com/office/drawing/2018/hyperlinkcolor" val="tx"/>
                    </a:ext>
                  </a:extLst>
                </a:hlinkClick>
              </a:rPr>
              <a:t>https://www.azfirst.info/frc/</a:t>
            </a:r>
            <a:endParaRPr lang="en-US" altLang="en-US" b="1" dirty="0">
              <a:solidFill>
                <a:srgbClr val="FF0000"/>
              </a:solidFill>
            </a:endParaRPr>
          </a:p>
          <a:p>
            <a:pPr marL="457200" lvl="1" indent="0">
              <a:buNone/>
            </a:pPr>
            <a:endParaRPr lang="en-US" altLang="en-US" b="1" dirty="0"/>
          </a:p>
        </p:txBody>
      </p:sp>
    </p:spTree>
    <p:extLst>
      <p:ext uri="{BB962C8B-B14F-4D97-AF65-F5344CB8AC3E}">
        <p14:creationId xmlns:p14="http://schemas.microsoft.com/office/powerpoint/2010/main" val="4066870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fontAlgn="base">
              <a:lnSpc>
                <a:spcPct val="90000"/>
              </a:lnSpc>
              <a:spcAft>
                <a:spcPct val="0"/>
              </a:spcAft>
              <a:buFontTx/>
              <a:buChar char="•"/>
            </a:pPr>
            <a:endParaRPr kumimoji="0" lang="en-US" altLang="en-US" sz="2400" b="1" i="0" u="none" strike="noStrike" kern="0" cap="none" spc="0" normalizeH="0" baseline="0" noProof="0" dirty="0">
              <a:ln>
                <a:noFill/>
              </a:ln>
              <a:solidFill>
                <a:srgbClr val="000000"/>
              </a:solidFill>
              <a:effectLst/>
              <a:uLnTx/>
              <a:uFillTx/>
              <a:latin typeface="Arial"/>
            </a:endParaRPr>
          </a:p>
          <a:p>
            <a:pPr lvl="0" algn="ctr" fontAlgn="base">
              <a:lnSpc>
                <a:spcPct val="90000"/>
              </a:lnSpc>
              <a:spcAft>
                <a:spcPct val="0"/>
              </a:spcAft>
              <a:buNone/>
            </a:pPr>
            <a:r>
              <a:rPr kumimoji="0" lang="en-US" altLang="en-US" sz="3600" b="1" i="0" u="none" strike="noStrike" kern="0" cap="none" spc="0" normalizeH="0" baseline="0" noProof="0" dirty="0">
                <a:ln>
                  <a:noFill/>
                </a:ln>
                <a:solidFill>
                  <a:schemeClr val="accent1">
                    <a:lumMod val="75000"/>
                  </a:schemeClr>
                </a:solidFill>
                <a:effectLst/>
                <a:uLnTx/>
                <a:uFillTx/>
              </a:rPr>
              <a:t>Arizona Teacher of the Year</a:t>
            </a:r>
            <a:r>
              <a:rPr kumimoji="0" lang="en-US" altLang="en-US" sz="3600" b="1" i="0" u="none" strike="noStrike" kern="0" cap="none" spc="0" normalizeH="0" noProof="0" dirty="0">
                <a:ln>
                  <a:noFill/>
                </a:ln>
                <a:solidFill>
                  <a:schemeClr val="accent1">
                    <a:lumMod val="75000"/>
                  </a:schemeClr>
                </a:solidFill>
                <a:effectLst/>
                <a:uLnTx/>
                <a:uFillTx/>
              </a:rPr>
              <a:t> Award</a:t>
            </a:r>
            <a:endParaRPr kumimoji="0" lang="en-US" altLang="en-US" sz="3600" b="1" i="0" u="sng" strike="noStrike" kern="0" cap="none" spc="0" normalizeH="0" baseline="0" noProof="0" dirty="0">
              <a:ln>
                <a:noFill/>
              </a:ln>
              <a:solidFill>
                <a:schemeClr val="accent1">
                  <a:lumMod val="75000"/>
                </a:schemeClr>
              </a:solidFill>
              <a:effectLst/>
              <a:uLnTx/>
              <a:uFillTx/>
            </a:endParaRPr>
          </a:p>
          <a:p>
            <a:pPr lvl="0" fontAlgn="base">
              <a:lnSpc>
                <a:spcPct val="90000"/>
              </a:lnSpc>
              <a:spcAft>
                <a:spcPct val="0"/>
              </a:spcAft>
              <a:buNone/>
            </a:pPr>
            <a:endParaRPr kumimoji="0" lang="en-US" altLang="en-US" sz="2400" b="1" i="0" u="sng" strike="noStrike" kern="0" cap="none" spc="0" normalizeH="0" baseline="0" noProof="0" dirty="0">
              <a:ln>
                <a:noFill/>
              </a:ln>
              <a:solidFill>
                <a:srgbClr val="000000"/>
              </a:solidFill>
              <a:effectLst/>
              <a:uLnTx/>
              <a:uFillTx/>
              <a:latin typeface="Arial"/>
            </a:endParaRPr>
          </a:p>
          <a:p>
            <a:r>
              <a:rPr lang="en-US" sz="2800" b="1" dirty="0"/>
              <a:t>Students nominate their teacher</a:t>
            </a:r>
          </a:p>
          <a:p>
            <a:r>
              <a:rPr lang="en-US" sz="2800" b="1" dirty="0"/>
              <a:t>One teacher at each Arizona Regional will receive award</a:t>
            </a:r>
          </a:p>
          <a:p>
            <a:pPr>
              <a:buFontTx/>
              <a:buChar char="•"/>
            </a:pPr>
            <a:r>
              <a:rPr lang="en-US" altLang="en-US" sz="2800" b="1" dirty="0">
                <a:solidFill>
                  <a:srgbClr val="FF0000"/>
                </a:solidFill>
              </a:rPr>
              <a:t>Essay due by Feb. 23 to AZFirst</a:t>
            </a:r>
          </a:p>
          <a:p>
            <a:pPr marL="457200" lvl="1" indent="0">
              <a:buNone/>
            </a:pPr>
            <a:r>
              <a:rPr lang="en-US" altLang="en-US" sz="2400" b="1" dirty="0">
                <a:solidFill>
                  <a:schemeClr val="bg1"/>
                </a:solidFill>
                <a:hlinkClick r:id="rId2">
                  <a:extLst>
                    <a:ext uri="{A12FA001-AC4F-418D-AE19-62706E023703}">
                      <ahyp:hlinkClr xmlns:ahyp="http://schemas.microsoft.com/office/drawing/2018/hyperlinkcolor" val="tx"/>
                    </a:ext>
                  </a:extLst>
                </a:hlinkClick>
              </a:rPr>
              <a:t>		</a:t>
            </a:r>
            <a:r>
              <a:rPr lang="en-US" altLang="en-US" sz="2400" b="1" dirty="0">
                <a:solidFill>
                  <a:srgbClr val="0000FF"/>
                </a:solidFill>
                <a:hlinkClick r:id="rId2">
                  <a:extLst>
                    <a:ext uri="{A12FA001-AC4F-418D-AE19-62706E023703}">
                      <ahyp:hlinkClr xmlns:ahyp="http://schemas.microsoft.com/office/drawing/2018/hyperlinkcolor" val="tx"/>
                    </a:ext>
                  </a:extLst>
                </a:hlinkClick>
              </a:rPr>
              <a:t>https://www.azfirst.info/frc/</a:t>
            </a:r>
            <a:endParaRPr lang="en-US" altLang="en-US" sz="2400" b="1" dirty="0">
              <a:solidFill>
                <a:srgbClr val="FF0000"/>
              </a:solidFill>
            </a:endParaRPr>
          </a:p>
        </p:txBody>
      </p:sp>
    </p:spTree>
    <p:extLst>
      <p:ext uri="{BB962C8B-B14F-4D97-AF65-F5344CB8AC3E}">
        <p14:creationId xmlns:p14="http://schemas.microsoft.com/office/powerpoint/2010/main" val="1462558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buNone/>
            </a:pPr>
            <a:r>
              <a:rPr lang="en-US" altLang="en-US" sz="4800" b="1" dirty="0">
                <a:ln w="12700">
                  <a:noFill/>
                  <a:prstDash val="solid"/>
                </a:ln>
                <a:solidFill>
                  <a:schemeClr val="accent1">
                    <a:lumMod val="75000"/>
                  </a:schemeClr>
                </a:solidFill>
                <a:effectLst>
                  <a:outerShdw blurRad="41275" dist="20320" dir="1800000" algn="tl" rotWithShape="0">
                    <a:srgbClr val="000000">
                      <a:alpha val="40000"/>
                    </a:srgbClr>
                  </a:outerShdw>
                </a:effectLst>
                <a:latin typeface="+mj-lt"/>
              </a:rPr>
              <a:t>Thanks to</a:t>
            </a:r>
            <a:endParaRPr lang="en-US" altLang="en-US" sz="4800" b="1" dirty="0">
              <a:solidFill>
                <a:schemeClr val="accent1">
                  <a:lumMod val="75000"/>
                </a:schemeClr>
              </a:solidFill>
              <a:latin typeface="+mj-lt"/>
            </a:endParaRPr>
          </a:p>
          <a:p>
            <a:pPr marL="0" indent="0" algn="ctr">
              <a:buNone/>
            </a:pPr>
            <a:r>
              <a:rPr lang="en-US" sz="6600" b="1" dirty="0">
                <a:ln w="12700">
                  <a:noFill/>
                  <a:prstDash val="solid"/>
                </a:ln>
                <a:solidFill>
                  <a:schemeClr val="accent4">
                    <a:lumMod val="75000"/>
                  </a:schemeClr>
                </a:solidFill>
                <a:effectLst>
                  <a:outerShdw blurRad="41275" dist="20320" dir="1800000" algn="tl" rotWithShape="0">
                    <a:srgbClr val="000000">
                      <a:alpha val="40000"/>
                    </a:srgbClr>
                  </a:outerShdw>
                </a:effectLst>
                <a:latin typeface="+mj-lt"/>
              </a:rPr>
              <a:t>Team 4146</a:t>
            </a:r>
          </a:p>
          <a:p>
            <a:pPr marL="0" indent="0" algn="ctr">
              <a:buNone/>
            </a:pPr>
            <a:r>
              <a:rPr lang="en-US" sz="6600" b="1" dirty="0">
                <a:ln w="12700">
                  <a:noFill/>
                  <a:prstDash val="solid"/>
                </a:ln>
                <a:solidFill>
                  <a:schemeClr val="accent4">
                    <a:lumMod val="75000"/>
                  </a:schemeClr>
                </a:solidFill>
                <a:effectLst>
                  <a:outerShdw blurRad="41275" dist="20320" dir="1800000" algn="tl" rotWithShape="0">
                    <a:srgbClr val="000000">
                      <a:alpha val="40000"/>
                    </a:srgbClr>
                  </a:outerShdw>
                </a:effectLst>
                <a:latin typeface="+mj-lt"/>
              </a:rPr>
              <a:t>The </a:t>
            </a:r>
            <a:r>
              <a:rPr lang="en-US" sz="6600" b="1" dirty="0" err="1">
                <a:ln w="12700">
                  <a:noFill/>
                  <a:prstDash val="solid"/>
                </a:ln>
                <a:solidFill>
                  <a:schemeClr val="accent4">
                    <a:lumMod val="75000"/>
                  </a:schemeClr>
                </a:solidFill>
                <a:effectLst>
                  <a:outerShdw blurRad="41275" dist="20320" dir="1800000" algn="tl" rotWithShape="0">
                    <a:srgbClr val="000000">
                      <a:alpha val="40000"/>
                    </a:srgbClr>
                  </a:outerShdw>
                </a:effectLst>
                <a:latin typeface="+mj-lt"/>
              </a:rPr>
              <a:t>Sabercats</a:t>
            </a:r>
            <a:br>
              <a:rPr lang="en-US" sz="4000" b="1" dirty="0">
                <a:ln w="12700">
                  <a:noFill/>
                  <a:prstDash val="solid"/>
                </a:ln>
                <a:solidFill>
                  <a:schemeClr val="accent4">
                    <a:lumMod val="75000"/>
                  </a:schemeClr>
                </a:solidFill>
                <a:effectLst>
                  <a:outerShdw blurRad="41275" dist="20320" dir="1800000" algn="tl" rotWithShape="0">
                    <a:srgbClr val="000000">
                      <a:alpha val="40000"/>
                    </a:srgbClr>
                  </a:outerShdw>
                </a:effectLst>
                <a:latin typeface="+mj-lt"/>
              </a:rPr>
            </a:br>
            <a:r>
              <a:rPr lang="en-US" sz="4000" b="1" dirty="0">
                <a:ln w="12700">
                  <a:noFill/>
                  <a:prstDash val="solid"/>
                </a:ln>
                <a:solidFill>
                  <a:schemeClr val="accent4">
                    <a:lumMod val="75000"/>
                  </a:schemeClr>
                </a:solidFill>
                <a:effectLst>
                  <a:outerShdw blurRad="41275" dist="20320" dir="1800000" algn="tl" rotWithShape="0">
                    <a:srgbClr val="000000">
                      <a:alpha val="40000"/>
                    </a:srgbClr>
                  </a:outerShdw>
                </a:effectLst>
                <a:latin typeface="+mj-lt"/>
              </a:rPr>
              <a:t>Saguaro High School</a:t>
            </a:r>
          </a:p>
          <a:p>
            <a:pPr marL="0" indent="0" algn="ctr">
              <a:buNone/>
            </a:pPr>
            <a:r>
              <a:rPr lang="en-US" sz="4000" b="1" dirty="0">
                <a:ln w="12700">
                  <a:noFill/>
                  <a:prstDash val="solid"/>
                </a:ln>
                <a:solidFill>
                  <a:schemeClr val="accent4">
                    <a:lumMod val="75000"/>
                  </a:schemeClr>
                </a:solidFill>
                <a:effectLst>
                  <a:outerShdw blurRad="41275" dist="20320" dir="1800000" algn="tl" rotWithShape="0">
                    <a:srgbClr val="000000">
                      <a:alpha val="40000"/>
                    </a:srgbClr>
                  </a:outerShdw>
                </a:effectLst>
                <a:latin typeface="+mj-lt"/>
              </a:rPr>
              <a:t>Kickoff Host</a:t>
            </a:r>
          </a:p>
        </p:txBody>
      </p:sp>
    </p:spTree>
    <p:extLst>
      <p:ext uri="{BB962C8B-B14F-4D97-AF65-F5344CB8AC3E}">
        <p14:creationId xmlns:p14="http://schemas.microsoft.com/office/powerpoint/2010/main" val="150765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625BB9D-855A-574D-66AA-C901927D6C42}"/>
              </a:ext>
            </a:extLst>
          </p:cNvPr>
          <p:cNvSpPr>
            <a:spLocks noGrp="1"/>
          </p:cNvSpPr>
          <p:nvPr>
            <p:ph type="title"/>
          </p:nvPr>
        </p:nvSpPr>
        <p:spPr>
          <a:xfrm>
            <a:off x="457200" y="1504950"/>
            <a:ext cx="4419600" cy="1162050"/>
          </a:xfrm>
        </p:spPr>
        <p:txBody>
          <a:bodyPr/>
          <a:lstStyle/>
          <a:p>
            <a:r>
              <a:rPr lang="en-US" sz="3200" dirty="0"/>
              <a:t>Arizona Alumni Group</a:t>
            </a:r>
          </a:p>
        </p:txBody>
      </p:sp>
      <p:pic>
        <p:nvPicPr>
          <p:cNvPr id="4" name="Picture 3">
            <a:extLst>
              <a:ext uri="{FF2B5EF4-FFF2-40B4-BE49-F238E27FC236}">
                <a16:creationId xmlns:a16="http://schemas.microsoft.com/office/drawing/2014/main" id="{15E9E232-6DF8-53B2-8B3A-F2DB7914DF65}"/>
              </a:ext>
            </a:extLst>
          </p:cNvPr>
          <p:cNvPicPr>
            <a:picLocks noChangeAspect="1"/>
          </p:cNvPicPr>
          <p:nvPr/>
        </p:nvPicPr>
        <p:blipFill>
          <a:blip r:embed="rId2"/>
          <a:stretch>
            <a:fillRect/>
          </a:stretch>
        </p:blipFill>
        <p:spPr>
          <a:xfrm>
            <a:off x="4856285" y="2743200"/>
            <a:ext cx="3306763" cy="3306763"/>
          </a:xfrm>
          <a:prstGeom prst="rect">
            <a:avLst/>
          </a:prstGeom>
          <a:noFill/>
        </p:spPr>
      </p:pic>
      <p:sp>
        <p:nvSpPr>
          <p:cNvPr id="11" name="Text Placeholder 3">
            <a:extLst>
              <a:ext uri="{FF2B5EF4-FFF2-40B4-BE49-F238E27FC236}">
                <a16:creationId xmlns:a16="http://schemas.microsoft.com/office/drawing/2014/main" id="{45DB43AA-6EA2-2A52-42AC-1314C1CD40C1}"/>
              </a:ext>
            </a:extLst>
          </p:cNvPr>
          <p:cNvSpPr>
            <a:spLocks noGrp="1"/>
          </p:cNvSpPr>
          <p:nvPr>
            <p:ph type="body" sz="half" idx="2"/>
          </p:nvPr>
        </p:nvSpPr>
        <p:spPr>
          <a:xfrm>
            <a:off x="457200" y="2667000"/>
            <a:ext cx="3008313" cy="3459163"/>
          </a:xfrm>
        </p:spPr>
        <p:txBody>
          <a:bodyPr/>
          <a:lstStyle/>
          <a:p>
            <a:r>
              <a:rPr lang="en-US" sz="1800" dirty="0">
                <a:effectLst/>
                <a:latin typeface="Trebuchet MS" panose="020B0603020202020204" pitchFamily="34" charset="0"/>
                <a:ea typeface="Times New Roman" panose="02020603050405020304" pitchFamily="18" charset="0"/>
                <a:cs typeface="Calibri" panose="020F0502020204030204" pitchFamily="34" charset="0"/>
              </a:rPr>
              <a:t>Grace Rosenvall</a:t>
            </a:r>
            <a:br>
              <a:rPr lang="en-US" sz="1800" dirty="0">
                <a:effectLst/>
                <a:latin typeface="Trebuchet MS" panose="020B0603020202020204" pitchFamily="34" charset="0"/>
                <a:ea typeface="Times New Roman" panose="02020603050405020304" pitchFamily="18" charset="0"/>
                <a:cs typeface="Calibri" panose="020F0502020204030204" pitchFamily="34" charset="0"/>
              </a:rPr>
            </a:br>
            <a:r>
              <a:rPr lang="en-US" sz="1800" u="sng" dirty="0">
                <a:solidFill>
                  <a:srgbClr val="0000FF"/>
                </a:solidFill>
                <a:effectLst/>
                <a:latin typeface="Trebuchet MS" panose="020B0603020202020204" pitchFamily="34" charset="0"/>
                <a:ea typeface="Times New Roman" panose="02020603050405020304" pitchFamily="18" charset="0"/>
                <a:cs typeface="Calibri" panose="020F0502020204030204" pitchFamily="34" charset="0"/>
                <a:hlinkClick r:id="rId3"/>
              </a:rPr>
              <a:t>gcrosenvall@gmail.com</a:t>
            </a:r>
            <a:endParaRPr lang="en-US" sz="1800" dirty="0">
              <a:effectLst/>
              <a:latin typeface="Trebuchet MS" panose="020B0603020202020204" pitchFamily="34" charset="0"/>
              <a:ea typeface="Times New Roman" panose="02020603050405020304" pitchFamily="18" charset="0"/>
              <a:cs typeface="Calibri" panose="020F0502020204030204" pitchFamily="34" charset="0"/>
            </a:endParaRPr>
          </a:p>
          <a:p>
            <a:endParaRPr lang="en-US" sz="1800" dirty="0">
              <a:effectLst/>
              <a:latin typeface="Trebuchet MS" panose="020B0603020202020204" pitchFamily="34" charset="0"/>
              <a:ea typeface="Times New Roman" panose="02020603050405020304" pitchFamily="18" charset="0"/>
              <a:cs typeface="Calibri" panose="020F0502020204030204" pitchFamily="34" charset="0"/>
            </a:endParaRPr>
          </a:p>
          <a:p>
            <a:endParaRPr lang="en-US" sz="1800" dirty="0">
              <a:latin typeface="Trebuchet MS" panose="020B0603020202020204" pitchFamily="34" charset="0"/>
              <a:ea typeface="Times New Roman" panose="02020603050405020304" pitchFamily="18" charset="0"/>
              <a:cs typeface="Calibri" panose="020F0502020204030204" pitchFamily="34" charset="0"/>
            </a:endParaRPr>
          </a:p>
          <a:p>
            <a:endParaRPr lang="en-US" sz="1800" dirty="0">
              <a:effectLst/>
              <a:latin typeface="Trebuchet MS" panose="020B0603020202020204" pitchFamily="34" charset="0"/>
              <a:ea typeface="Times New Roman" panose="02020603050405020304" pitchFamily="18" charset="0"/>
              <a:cs typeface="Calibri" panose="020F0502020204030204" pitchFamily="34" charset="0"/>
            </a:endParaRPr>
          </a:p>
          <a:p>
            <a:r>
              <a:rPr lang="en-US" sz="1800" dirty="0">
                <a:effectLst/>
                <a:latin typeface="Trebuchet MS" panose="020B0603020202020204" pitchFamily="34" charset="0"/>
                <a:ea typeface="Times New Roman" panose="02020603050405020304" pitchFamily="18" charset="0"/>
                <a:cs typeface="Calibri" panose="020F0502020204030204" pitchFamily="34" charset="0"/>
              </a:rPr>
              <a:t>For current FIRST alumni: Get connected to our newsletter by scanning the QR code.</a:t>
            </a:r>
            <a:endParaRPr lang="en-US" dirty="0"/>
          </a:p>
        </p:txBody>
      </p:sp>
    </p:spTree>
    <p:extLst>
      <p:ext uri="{BB962C8B-B14F-4D97-AF65-F5344CB8AC3E}">
        <p14:creationId xmlns:p14="http://schemas.microsoft.com/office/powerpoint/2010/main" val="1899040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EE40-4F53-FB74-2876-F638078DB568}"/>
              </a:ext>
            </a:extLst>
          </p:cNvPr>
          <p:cNvSpPr>
            <a:spLocks noGrp="1"/>
          </p:cNvSpPr>
          <p:nvPr>
            <p:ph type="ctrTitle"/>
          </p:nvPr>
        </p:nvSpPr>
        <p:spPr>
          <a:xfrm>
            <a:off x="685800" y="1600200"/>
            <a:ext cx="7772400" cy="1470025"/>
          </a:xfrm>
        </p:spPr>
        <p:txBody>
          <a:bodyPr/>
          <a:lstStyle/>
          <a:p>
            <a:r>
              <a:rPr lang="en-US" sz="3600" b="1" dirty="0">
                <a:ln w="12700">
                  <a:noFill/>
                  <a:prstDash val="solid"/>
                </a:ln>
                <a:solidFill>
                  <a:schemeClr val="accent2">
                    <a:lumMod val="50000"/>
                  </a:schemeClr>
                </a:solidFill>
                <a:effectLst>
                  <a:outerShdw blurRad="41275" dist="20320" dir="1800000" algn="tl" rotWithShape="0">
                    <a:srgbClr val="000000">
                      <a:alpha val="40000"/>
                    </a:srgbClr>
                  </a:outerShdw>
                </a:effectLst>
                <a:latin typeface="+mj-lt"/>
              </a:rPr>
              <a:t>And our workshop presenters</a:t>
            </a:r>
            <a:endParaRPr lang="en-US" dirty="0"/>
          </a:p>
        </p:txBody>
      </p:sp>
      <p:sp>
        <p:nvSpPr>
          <p:cNvPr id="10" name="TextBox 9">
            <a:extLst>
              <a:ext uri="{FF2B5EF4-FFF2-40B4-BE49-F238E27FC236}">
                <a16:creationId xmlns:a16="http://schemas.microsoft.com/office/drawing/2014/main" id="{8CF47337-2F18-9D5E-F37E-50E0C14B3CF8}"/>
              </a:ext>
            </a:extLst>
          </p:cNvPr>
          <p:cNvSpPr txBox="1"/>
          <p:nvPr/>
        </p:nvSpPr>
        <p:spPr>
          <a:xfrm>
            <a:off x="1384268" y="5791200"/>
            <a:ext cx="6462025" cy="369332"/>
          </a:xfrm>
          <a:prstGeom prst="rect">
            <a:avLst/>
          </a:prstGeom>
          <a:noFill/>
        </p:spPr>
        <p:txBody>
          <a:bodyPr wrap="none" rtlCol="0">
            <a:spAutoFit/>
          </a:bodyPr>
          <a:lstStyle/>
          <a:p>
            <a:r>
              <a:rPr lang="en-US" dirty="0"/>
              <a:t>Please provide your feedback by scanning the QR code above</a:t>
            </a:r>
          </a:p>
        </p:txBody>
      </p:sp>
      <p:pic>
        <p:nvPicPr>
          <p:cNvPr id="4" name="Picture 3">
            <a:extLst>
              <a:ext uri="{FF2B5EF4-FFF2-40B4-BE49-F238E27FC236}">
                <a16:creationId xmlns:a16="http://schemas.microsoft.com/office/drawing/2014/main" id="{2DFE8E6C-85E2-4BA6-194D-637828329BF1}"/>
              </a:ext>
            </a:extLst>
          </p:cNvPr>
          <p:cNvPicPr>
            <a:picLocks noChangeAspect="1"/>
          </p:cNvPicPr>
          <p:nvPr/>
        </p:nvPicPr>
        <p:blipFill>
          <a:blip r:embed="rId2"/>
          <a:stretch>
            <a:fillRect/>
          </a:stretch>
        </p:blipFill>
        <p:spPr>
          <a:xfrm>
            <a:off x="3377030" y="3192462"/>
            <a:ext cx="2476500" cy="2476500"/>
          </a:xfrm>
          <a:prstGeom prst="rect">
            <a:avLst/>
          </a:prstGeom>
        </p:spPr>
      </p:pic>
    </p:spTree>
    <p:extLst>
      <p:ext uri="{BB962C8B-B14F-4D97-AF65-F5344CB8AC3E}">
        <p14:creationId xmlns:p14="http://schemas.microsoft.com/office/powerpoint/2010/main" val="2689757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525963"/>
          </a:xfrm>
          <a:ln>
            <a:noFill/>
          </a:ln>
        </p:spPr>
        <p:txBody>
          <a:bodyPr>
            <a:normAutofit fontScale="55000" lnSpcReduction="20000"/>
          </a:bodyPr>
          <a:lstStyle/>
          <a:p>
            <a:pPr marL="0" indent="0" algn="ctr">
              <a:buNone/>
              <a:defRPr/>
            </a:pPr>
            <a:r>
              <a:rPr lang="en-US" sz="8700" b="1">
                <a:ln w="12700">
                  <a:noFill/>
                  <a:prstDash val="solid"/>
                </a:ln>
                <a:solidFill>
                  <a:schemeClr val="accent1">
                    <a:lumMod val="75000"/>
                  </a:schemeClr>
                </a:solidFill>
                <a:effectLst>
                  <a:outerShdw blurRad="41275" dist="20320" dir="1800000" algn="tl" rotWithShape="0">
                    <a:srgbClr val="000000">
                      <a:alpha val="40000"/>
                    </a:srgbClr>
                  </a:outerShdw>
                </a:effectLst>
              </a:rPr>
              <a:t>Thanks to</a:t>
            </a:r>
          </a:p>
          <a:p>
            <a:pPr marL="0" indent="0" algn="ctr">
              <a:buNone/>
              <a:defRPr/>
            </a:pPr>
            <a:r>
              <a:rPr lang="en-US" sz="9800" b="1">
                <a:ln w="12700">
                  <a:noFill/>
                  <a:prstDash val="solid"/>
                </a:ln>
                <a:solidFill>
                  <a:srgbClr val="00B050"/>
                </a:solidFill>
                <a:effectLst>
                  <a:outerShdw blurRad="41275" dist="20320" dir="1800000" algn="tl" rotWithShape="0">
                    <a:srgbClr val="000000">
                      <a:alpha val="40000"/>
                    </a:srgbClr>
                  </a:outerShdw>
                </a:effectLst>
              </a:rPr>
              <a:t>Our Volunteers</a:t>
            </a:r>
          </a:p>
          <a:p>
            <a:pPr algn="ctr">
              <a:defRPr/>
            </a:pPr>
            <a:endParaRPr lang="en-US" b="1"/>
          </a:p>
          <a:p>
            <a:pPr marL="0" indent="0" algn="ctr">
              <a:buNone/>
              <a:defRPr/>
            </a:pPr>
            <a:r>
              <a:rPr lang="en-US" sz="5000" b="1">
                <a:cs typeface="Arial" panose="020B0604020202020204" pitchFamily="34" charset="0"/>
              </a:rPr>
              <a:t>It takes over 100 volunteers to put on each FRC AZ Regional! </a:t>
            </a:r>
          </a:p>
          <a:p>
            <a:pPr marL="0" indent="0" algn="ctr">
              <a:buNone/>
              <a:defRPr/>
            </a:pPr>
            <a:endParaRPr lang="en-US" sz="5000" b="1">
              <a:cs typeface="Arial" panose="020B0604020202020204" pitchFamily="34" charset="0"/>
            </a:endParaRPr>
          </a:p>
          <a:p>
            <a:pPr marL="0" indent="0" algn="ctr">
              <a:buNone/>
              <a:defRPr/>
            </a:pPr>
            <a:r>
              <a:rPr lang="en-US" sz="5000" b="1">
                <a:cs typeface="Arial" panose="020B0604020202020204" pitchFamily="34" charset="0"/>
              </a:rPr>
              <a:t>Want to volunteer or know someone that might??</a:t>
            </a:r>
          </a:p>
          <a:p>
            <a:pPr marL="0" indent="0" algn="ctr">
              <a:buNone/>
              <a:defRPr/>
            </a:pPr>
            <a:r>
              <a:rPr lang="en-US" sz="5000" b="1">
                <a:cs typeface="Arial" panose="020B0604020202020204" pitchFamily="34" charset="0"/>
                <a:hlinkClick r:id="rId2"/>
              </a:rPr>
              <a:t>www.firstinspires.org/ways-to-help/volunteer</a:t>
            </a:r>
            <a:endParaRPr lang="en-US" sz="5000" b="1" dirty="0">
              <a:cs typeface="Arial" panose="020B0604020202020204" pitchFamily="34" charset="0"/>
            </a:endParaRPr>
          </a:p>
        </p:txBody>
      </p:sp>
    </p:spTree>
    <p:extLst>
      <p:ext uri="{BB962C8B-B14F-4D97-AF65-F5344CB8AC3E}">
        <p14:creationId xmlns:p14="http://schemas.microsoft.com/office/powerpoint/2010/main" val="2598384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BFC4C23-601E-45AB-AEFA-395A229E3323}"/>
              </a:ext>
            </a:extLst>
          </p:cNvPr>
          <p:cNvGraphicFramePr>
            <a:graphicFrameLocks noGrp="1"/>
          </p:cNvGraphicFramePr>
          <p:nvPr>
            <p:ph idx="1"/>
            <p:extLst>
              <p:ext uri="{D42A27DB-BD31-4B8C-83A1-F6EECF244321}">
                <p14:modId xmlns:p14="http://schemas.microsoft.com/office/powerpoint/2010/main" val="2366062373"/>
              </p:ext>
            </p:extLst>
          </p:nvPr>
        </p:nvGraphicFramePr>
        <p:xfrm>
          <a:off x="457200" y="1646237"/>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8155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BE46D04-2E0D-4820-AFA8-1AF373B08D0C}"/>
              </a:ext>
            </a:extLst>
          </p:cNvPr>
          <p:cNvGraphicFramePr>
            <a:graphicFrameLocks noGrp="1"/>
          </p:cNvGraphicFramePr>
          <p:nvPr>
            <p:ph idx="1"/>
            <p:extLst>
              <p:ext uri="{D42A27DB-BD31-4B8C-83A1-F6EECF244321}">
                <p14:modId xmlns:p14="http://schemas.microsoft.com/office/powerpoint/2010/main" val="2937359721"/>
              </p:ext>
            </p:extLst>
          </p:nvPr>
        </p:nvGraphicFramePr>
        <p:xfrm>
          <a:off x="457200" y="1600200"/>
          <a:ext cx="8458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085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133600"/>
            <a:ext cx="8762998" cy="2590800"/>
          </a:xfrm>
        </p:spPr>
        <p:txBody>
          <a:bodyPr numCol="2">
            <a:normAutofit fontScale="40000" lnSpcReduction="20000"/>
          </a:bodyPr>
          <a:lstStyle/>
          <a:p>
            <a:pPr marL="457200" lvl="1" indent="0" algn="ctr">
              <a:buNone/>
              <a:defRPr/>
            </a:pPr>
            <a:r>
              <a:rPr lang="en-US" sz="9800" b="1" dirty="0">
                <a:solidFill>
                  <a:schemeClr val="accent1">
                    <a:lumMod val="75000"/>
                  </a:schemeClr>
                </a:solidFill>
              </a:rPr>
              <a:t>Arizona Valley Regional</a:t>
            </a:r>
            <a:r>
              <a:rPr lang="en-US" sz="9000" b="1" dirty="0">
                <a:solidFill>
                  <a:schemeClr val="accent1">
                    <a:lumMod val="75000"/>
                  </a:schemeClr>
                </a:solidFill>
              </a:rPr>
              <a:t> </a:t>
            </a:r>
          </a:p>
          <a:p>
            <a:pPr marL="457200" lvl="1" indent="0" algn="ctr">
              <a:buNone/>
              <a:defRPr/>
            </a:pPr>
            <a:r>
              <a:rPr lang="en-US" sz="4400" b="1" dirty="0"/>
              <a:t>Chaparral High School</a:t>
            </a:r>
          </a:p>
          <a:p>
            <a:pPr marL="457200" lvl="1" indent="0" algn="ctr">
              <a:buNone/>
              <a:defRPr/>
            </a:pPr>
            <a:r>
              <a:rPr lang="en-US" sz="4400" b="1" dirty="0"/>
              <a:t>6935 E. Gold Dust Ave</a:t>
            </a:r>
          </a:p>
          <a:p>
            <a:pPr marL="457200" lvl="1" indent="0" algn="ctr">
              <a:buNone/>
              <a:defRPr/>
            </a:pPr>
            <a:r>
              <a:rPr lang="en-US" sz="4400" b="1" dirty="0"/>
              <a:t>Scottsdale, AZ</a:t>
            </a:r>
          </a:p>
          <a:p>
            <a:pPr marL="457200" lvl="1" indent="0" algn="ctr">
              <a:buNone/>
              <a:defRPr/>
            </a:pPr>
            <a:r>
              <a:rPr lang="en-US" sz="4400" b="1" dirty="0"/>
              <a:t>March 13-16</a:t>
            </a:r>
          </a:p>
          <a:p>
            <a:pPr marL="457200" lvl="1" indent="0" algn="ctr">
              <a:buNone/>
              <a:defRPr/>
            </a:pPr>
            <a:r>
              <a:rPr lang="en-US" sz="9800" b="1" dirty="0">
                <a:solidFill>
                  <a:schemeClr val="accent1">
                    <a:lumMod val="75000"/>
                  </a:schemeClr>
                </a:solidFill>
              </a:rPr>
              <a:t>Arizona East Regional </a:t>
            </a:r>
          </a:p>
          <a:p>
            <a:pPr marL="457200" lvl="1" indent="0" algn="ctr">
              <a:buNone/>
              <a:defRPr/>
            </a:pPr>
            <a:r>
              <a:rPr lang="en-US" sz="4400" b="1" dirty="0"/>
              <a:t>Corona del Sol High School</a:t>
            </a:r>
          </a:p>
          <a:p>
            <a:pPr marL="457200" lvl="1" indent="0" algn="ctr">
              <a:buNone/>
              <a:defRPr/>
            </a:pPr>
            <a:r>
              <a:rPr lang="en-US" sz="4400" b="1" dirty="0"/>
              <a:t>1001 E. Knox Rd</a:t>
            </a:r>
          </a:p>
          <a:p>
            <a:pPr marL="457200" lvl="1" indent="0" algn="ctr">
              <a:buNone/>
              <a:defRPr/>
            </a:pPr>
            <a:r>
              <a:rPr lang="en-US" sz="4400" b="1" dirty="0"/>
              <a:t>Tempe, AZ</a:t>
            </a:r>
          </a:p>
          <a:p>
            <a:pPr marL="457200" lvl="1" indent="0" algn="ctr">
              <a:buNone/>
              <a:defRPr/>
            </a:pPr>
            <a:r>
              <a:rPr lang="en-US" sz="4400" b="1" dirty="0"/>
              <a:t>March 20-23</a:t>
            </a:r>
            <a:endParaRPr lang="en-US" sz="4400" dirty="0"/>
          </a:p>
        </p:txBody>
      </p:sp>
      <p:sp>
        <p:nvSpPr>
          <p:cNvPr id="2" name="Rectangle 1">
            <a:extLst>
              <a:ext uri="{FF2B5EF4-FFF2-40B4-BE49-F238E27FC236}">
                <a16:creationId xmlns:a16="http://schemas.microsoft.com/office/drawing/2014/main" id="{A3299354-A3AB-495C-B452-22D8736010F6}"/>
              </a:ext>
            </a:extLst>
          </p:cNvPr>
          <p:cNvSpPr/>
          <p:nvPr/>
        </p:nvSpPr>
        <p:spPr>
          <a:xfrm>
            <a:off x="8793" y="4724400"/>
            <a:ext cx="9143999" cy="1569660"/>
          </a:xfrm>
          <a:prstGeom prst="rect">
            <a:avLst/>
          </a:prstGeom>
        </p:spPr>
        <p:txBody>
          <a:bodyPr wrap="square">
            <a:spAutoFit/>
          </a:bodyPr>
          <a:lstStyle/>
          <a:p>
            <a:pPr lvl="1" algn="ctr">
              <a:defRPr/>
            </a:pPr>
            <a:r>
              <a:rPr lang="en-US" sz="3200" b="1" i="1" dirty="0">
                <a:solidFill>
                  <a:schemeClr val="accent1">
                    <a:lumMod val="75000"/>
                  </a:schemeClr>
                </a:solidFill>
              </a:rPr>
              <a:t>FIRST</a:t>
            </a:r>
            <a:r>
              <a:rPr lang="en-US" sz="3200" b="1" dirty="0">
                <a:solidFill>
                  <a:schemeClr val="accent1">
                    <a:lumMod val="75000"/>
                  </a:schemeClr>
                </a:solidFill>
              </a:rPr>
              <a:t> Championship</a:t>
            </a:r>
          </a:p>
          <a:p>
            <a:pPr lvl="1" algn="ctr">
              <a:defRPr/>
            </a:pPr>
            <a:r>
              <a:rPr lang="en-US" sz="3200" b="1" dirty="0"/>
              <a:t>Houston, TX</a:t>
            </a:r>
          </a:p>
          <a:p>
            <a:pPr lvl="1" algn="ctr">
              <a:defRPr/>
            </a:pPr>
            <a:r>
              <a:rPr lang="en-US" sz="3200" dirty="0"/>
              <a:t>April 17-20</a:t>
            </a:r>
          </a:p>
        </p:txBody>
      </p:sp>
    </p:spTree>
    <p:extLst>
      <p:ext uri="{BB962C8B-B14F-4D97-AF65-F5344CB8AC3E}">
        <p14:creationId xmlns:p14="http://schemas.microsoft.com/office/powerpoint/2010/main" val="3097784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0" fontAlgn="base">
              <a:lnSpc>
                <a:spcPct val="90000"/>
              </a:lnSpc>
              <a:spcAft>
                <a:spcPct val="0"/>
              </a:spcAft>
              <a:buFontTx/>
              <a:buChar char="•"/>
            </a:pPr>
            <a:endParaRPr kumimoji="0" lang="en-US" altLang="en-US" sz="2400" b="1" i="0" u="none" strike="noStrike" kern="0" cap="none" spc="0" normalizeH="0" baseline="0" noProof="0" dirty="0">
              <a:ln>
                <a:noFill/>
              </a:ln>
              <a:solidFill>
                <a:srgbClr val="000000"/>
              </a:solidFill>
              <a:effectLst/>
              <a:uLnTx/>
              <a:uFillTx/>
              <a:latin typeface="Arial"/>
            </a:endParaRPr>
          </a:p>
          <a:p>
            <a:pPr lvl="0" fontAlgn="base">
              <a:lnSpc>
                <a:spcPct val="90000"/>
              </a:lnSpc>
              <a:spcAft>
                <a:spcPct val="0"/>
              </a:spcAft>
              <a:buNone/>
            </a:pPr>
            <a:endParaRPr kumimoji="0" lang="en-US" altLang="en-US" sz="2400" b="1" i="0" u="sng" strike="noStrike" kern="0" cap="none" spc="0" normalizeH="0" baseline="0" noProof="0" dirty="0">
              <a:ln>
                <a:noFill/>
              </a:ln>
              <a:solidFill>
                <a:srgbClr val="000000"/>
              </a:solidFill>
              <a:effectLst/>
              <a:uLnTx/>
              <a:uFillTx/>
              <a:latin typeface="Arial"/>
            </a:endParaRPr>
          </a:p>
          <a:p>
            <a:pPr marL="0" indent="0" algn="ctr">
              <a:buNone/>
            </a:pPr>
            <a:r>
              <a:rPr lang="en-US" sz="4400" b="1" dirty="0"/>
              <a:t>Sanghi Foundation </a:t>
            </a:r>
          </a:p>
          <a:p>
            <a:pPr marL="0" indent="0" algn="ctr">
              <a:buNone/>
            </a:pPr>
            <a:r>
              <a:rPr lang="en-US" sz="4400" b="1" dirty="0"/>
              <a:t>Arizona State Championship</a:t>
            </a:r>
          </a:p>
          <a:p>
            <a:pPr marL="0" indent="0" algn="ctr">
              <a:buNone/>
            </a:pPr>
            <a:endParaRPr lang="en-US" sz="4400" b="1" dirty="0"/>
          </a:p>
          <a:p>
            <a:pPr marL="0" indent="0" algn="ctr">
              <a:buNone/>
            </a:pPr>
            <a:r>
              <a:rPr lang="en-US" sz="2400" dirty="0"/>
              <a:t>October 2024</a:t>
            </a:r>
          </a:p>
          <a:p>
            <a:pPr marL="0" indent="0" algn="ctr">
              <a:buNone/>
            </a:pPr>
            <a:r>
              <a:rPr lang="en-US" sz="2400" dirty="0"/>
              <a:t>Arizona State University’s </a:t>
            </a:r>
          </a:p>
          <a:p>
            <a:pPr marL="0" indent="0" algn="ctr">
              <a:buNone/>
            </a:pPr>
            <a:r>
              <a:rPr lang="en-US" sz="2400" dirty="0"/>
              <a:t>Desert Financial Arena </a:t>
            </a:r>
          </a:p>
          <a:p>
            <a:endParaRPr lang="en-US" dirty="0"/>
          </a:p>
        </p:txBody>
      </p:sp>
    </p:spTree>
    <p:extLst>
      <p:ext uri="{BB962C8B-B14F-4D97-AF65-F5344CB8AC3E}">
        <p14:creationId xmlns:p14="http://schemas.microsoft.com/office/powerpoint/2010/main" val="371085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2525712"/>
            <a:ext cx="4040188" cy="3951288"/>
          </a:xfrm>
        </p:spPr>
        <p:txBody>
          <a:bodyPr vert="horz" lIns="91440" tIns="45720" rIns="91440" bIns="45720" rtlCol="0">
            <a:normAutofit/>
          </a:bodyPr>
          <a:lstStyle/>
          <a:p>
            <a:pPr marL="0" indent="0" fontAlgn="base">
              <a:lnSpc>
                <a:spcPct val="90000"/>
              </a:lnSpc>
              <a:spcAft>
                <a:spcPct val="0"/>
              </a:spcAft>
              <a:buNone/>
            </a:pPr>
            <a:r>
              <a:rPr kumimoji="0" lang="en-US" altLang="en-US" b="1" i="1" u="none" strike="noStrike" cap="none" spc="0" normalizeH="0" baseline="0" noProof="0" dirty="0">
                <a:ln>
                  <a:noFill/>
                </a:ln>
                <a:effectLst/>
                <a:uLnTx/>
                <a:uFillTx/>
              </a:rPr>
              <a:t>FIRST</a:t>
            </a:r>
            <a:r>
              <a:rPr kumimoji="0" lang="en-US" altLang="en-US" b="1" i="0" u="none" strike="noStrike" cap="none" spc="0" normalizeH="0" baseline="0" noProof="0" dirty="0">
                <a:ln>
                  <a:noFill/>
                </a:ln>
                <a:effectLst/>
                <a:uLnTx/>
                <a:uFillTx/>
              </a:rPr>
              <a:t> Competition Handbook</a:t>
            </a:r>
          </a:p>
          <a:p>
            <a:pPr fontAlgn="base">
              <a:lnSpc>
                <a:spcPct val="90000"/>
              </a:lnSpc>
              <a:spcAft>
                <a:spcPct val="0"/>
              </a:spcAft>
              <a:buClr>
                <a:schemeClr val="tx1"/>
              </a:buClr>
            </a:pPr>
            <a:r>
              <a:rPr lang="en-US" altLang="en-US" b="1" dirty="0">
                <a:solidFill>
                  <a:srgbClr val="FF0000"/>
                </a:solidFill>
                <a:hlinkClick r:id="rId2">
                  <a:extLst>
                    <a:ext uri="{A12FA001-AC4F-418D-AE19-62706E023703}">
                      <ahyp:hlinkClr xmlns:ahyp="http://schemas.microsoft.com/office/drawing/2018/hyperlinkcolor" val="tx"/>
                    </a:ext>
                  </a:extLst>
                </a:hlinkClick>
              </a:rPr>
              <a:t>READ the Manual</a:t>
            </a:r>
            <a:r>
              <a:rPr lang="en-US" altLang="en-US" b="1" dirty="0">
                <a:solidFill>
                  <a:srgbClr val="FF0000"/>
                </a:solidFill>
              </a:rPr>
              <a:t> </a:t>
            </a:r>
          </a:p>
          <a:p>
            <a:pPr fontAlgn="base">
              <a:lnSpc>
                <a:spcPct val="90000"/>
              </a:lnSpc>
              <a:spcAft>
                <a:spcPct val="0"/>
              </a:spcAft>
            </a:pPr>
            <a:r>
              <a:rPr lang="en-US" altLang="en-US" b="1" i="1" dirty="0">
                <a:hlinkClick r:id="rId3"/>
              </a:rPr>
              <a:t>FIRST</a:t>
            </a:r>
            <a:r>
              <a:rPr lang="en-US" altLang="en-US" b="1" dirty="0">
                <a:hlinkClick r:id="rId3"/>
              </a:rPr>
              <a:t> Technical Resources</a:t>
            </a:r>
            <a:endParaRPr lang="en-US" altLang="en-US" b="1" dirty="0"/>
          </a:p>
          <a:p>
            <a:pPr fontAlgn="base">
              <a:lnSpc>
                <a:spcPct val="90000"/>
              </a:lnSpc>
              <a:spcAft>
                <a:spcPct val="0"/>
              </a:spcAft>
            </a:pPr>
            <a:r>
              <a:rPr lang="en-US" altLang="en-US" b="1" i="1" dirty="0">
                <a:hlinkClick r:id="rId4"/>
              </a:rPr>
              <a:t>FIRST</a:t>
            </a:r>
            <a:r>
              <a:rPr lang="en-US" altLang="en-US" b="1" dirty="0">
                <a:hlinkClick r:id="rId4"/>
              </a:rPr>
              <a:t> Team Management Resources</a:t>
            </a:r>
            <a:endParaRPr lang="en-US" altLang="en-US" b="1" dirty="0"/>
          </a:p>
        </p:txBody>
      </p:sp>
      <p:sp>
        <p:nvSpPr>
          <p:cNvPr id="6" name="TextBox 5"/>
          <p:cNvSpPr txBox="1"/>
          <p:nvPr/>
        </p:nvSpPr>
        <p:spPr>
          <a:xfrm>
            <a:off x="457201" y="1535113"/>
            <a:ext cx="8229600" cy="639762"/>
          </a:xfrm>
          <a:prstGeom prst="rect">
            <a:avLst/>
          </a:prstGeom>
        </p:spPr>
        <p:txBody>
          <a:bodyPr vert="horz" lIns="91440" tIns="45720" rIns="91440" bIns="45720" rtlCol="0" anchor="b">
            <a:normAutofit lnSpcReduction="10000"/>
          </a:bodyPr>
          <a:lstStyle/>
          <a:p>
            <a:pPr algn="ctr">
              <a:spcBef>
                <a:spcPct val="20000"/>
              </a:spcBef>
            </a:pPr>
            <a:r>
              <a:rPr lang="en-US" sz="3600" b="1" kern="1200" dirty="0">
                <a:ln w="12700">
                  <a:noFill/>
                  <a:prstDash val="solid"/>
                </a:ln>
                <a:effectLst>
                  <a:outerShdw blurRad="41275" dist="20320" dir="1800000" algn="tl" rotWithShape="0">
                    <a:srgbClr val="000000">
                      <a:alpha val="40000"/>
                    </a:srgbClr>
                  </a:outerShdw>
                </a:effectLst>
                <a:latin typeface="+mn-lt"/>
                <a:ea typeface="+mn-ea"/>
                <a:cs typeface="+mn-cs"/>
              </a:rPr>
              <a:t>Resources for Help</a:t>
            </a:r>
          </a:p>
        </p:txBody>
      </p:sp>
      <p:sp>
        <p:nvSpPr>
          <p:cNvPr id="13" name="Content Placeholder 4">
            <a:extLst>
              <a:ext uri="{FF2B5EF4-FFF2-40B4-BE49-F238E27FC236}">
                <a16:creationId xmlns:a16="http://schemas.microsoft.com/office/drawing/2014/main" id="{7340D864-69A1-06FB-ABAB-B073CC54B28E}"/>
              </a:ext>
            </a:extLst>
          </p:cNvPr>
          <p:cNvSpPr>
            <a:spLocks noGrp="1"/>
          </p:cNvSpPr>
          <p:nvPr>
            <p:ph sz="quarter" idx="4"/>
          </p:nvPr>
        </p:nvSpPr>
        <p:spPr>
          <a:xfrm>
            <a:off x="4645025" y="2525712"/>
            <a:ext cx="4041775" cy="3951288"/>
          </a:xfrm>
        </p:spPr>
        <p:txBody>
          <a:bodyPr/>
          <a:lstStyle/>
          <a:p>
            <a:pPr marL="0" indent="0" fontAlgn="base">
              <a:lnSpc>
                <a:spcPct val="90000"/>
              </a:lnSpc>
              <a:spcAft>
                <a:spcPct val="0"/>
              </a:spcAft>
              <a:buNone/>
            </a:pPr>
            <a:r>
              <a:rPr kumimoji="0" lang="en-US" altLang="en-US" sz="2400" b="1" i="0" u="none" strike="noStrike" cap="none" spc="0" normalizeH="0" baseline="0" noProof="0" dirty="0">
                <a:ln>
                  <a:noFill/>
                </a:ln>
                <a:effectLst/>
                <a:uLnTx/>
                <a:uFillTx/>
              </a:rPr>
              <a:t>Other Team </a:t>
            </a:r>
            <a:r>
              <a:rPr lang="en-US" altLang="en-US" sz="2400" b="1" dirty="0"/>
              <a:t>Connections</a:t>
            </a:r>
            <a:endParaRPr kumimoji="0" lang="en-US" altLang="en-US" sz="2400" b="1" i="0" u="none" strike="noStrike" cap="none" spc="0" normalizeH="0" baseline="0" noProof="0" dirty="0">
              <a:ln>
                <a:noFill/>
              </a:ln>
              <a:effectLst/>
              <a:uLnTx/>
              <a:uFillTx/>
            </a:endParaRPr>
          </a:p>
          <a:p>
            <a:pPr fontAlgn="base">
              <a:lnSpc>
                <a:spcPct val="90000"/>
              </a:lnSpc>
              <a:spcAft>
                <a:spcPct val="0"/>
              </a:spcAft>
            </a:pPr>
            <a:r>
              <a:rPr kumimoji="0" lang="en-US" altLang="en-US" b="1" i="0" u="none" strike="noStrike" cap="none" spc="0" normalizeH="0" baseline="0" noProof="0" dirty="0">
                <a:ln>
                  <a:noFill/>
                </a:ln>
                <a:effectLst/>
                <a:uLnTx/>
                <a:uFillTx/>
                <a:hlinkClick r:id="rId5"/>
              </a:rPr>
              <a:t>Chief Delphi</a:t>
            </a:r>
            <a:endParaRPr kumimoji="0" lang="en-US" altLang="en-US" b="1" i="0" u="none" strike="noStrike" cap="none" spc="0" normalizeH="0" baseline="0" noProof="0" dirty="0">
              <a:ln>
                <a:noFill/>
              </a:ln>
              <a:effectLst/>
              <a:uLnTx/>
              <a:uFillTx/>
            </a:endParaRPr>
          </a:p>
          <a:p>
            <a:pPr fontAlgn="base">
              <a:lnSpc>
                <a:spcPct val="90000"/>
              </a:lnSpc>
              <a:spcAft>
                <a:spcPct val="0"/>
              </a:spcAft>
            </a:pPr>
            <a:r>
              <a:rPr lang="en-US" altLang="en-US" b="1" i="1" dirty="0">
                <a:hlinkClick r:id="rId6"/>
              </a:rPr>
              <a:t>FIRST</a:t>
            </a:r>
            <a:r>
              <a:rPr lang="en-US" altLang="en-US" b="1" dirty="0">
                <a:hlinkClick r:id="rId6"/>
              </a:rPr>
              <a:t> Robotics Arizona Facebook</a:t>
            </a:r>
            <a:endParaRPr lang="en-US" altLang="en-US" b="1" dirty="0"/>
          </a:p>
          <a:p>
            <a:pPr fontAlgn="base">
              <a:lnSpc>
                <a:spcPct val="90000"/>
              </a:lnSpc>
              <a:spcAft>
                <a:spcPct val="0"/>
              </a:spcAft>
            </a:pPr>
            <a:r>
              <a:rPr lang="en-US" b="1" dirty="0">
                <a:hlinkClick r:id="rId7"/>
              </a:rPr>
              <a:t>Arizona Robotics League Discord</a:t>
            </a:r>
            <a:endParaRPr lang="en-US" b="1" dirty="0"/>
          </a:p>
          <a:p>
            <a:pPr fontAlgn="base">
              <a:lnSpc>
                <a:spcPct val="90000"/>
              </a:lnSpc>
              <a:spcAft>
                <a:spcPct val="0"/>
              </a:spcAft>
            </a:pPr>
            <a:r>
              <a:rPr lang="en-US" b="1" dirty="0">
                <a:hlinkClick r:id="rId7"/>
              </a:rPr>
              <a:t>Arizona </a:t>
            </a:r>
            <a:r>
              <a:rPr lang="en-US" b="1" i="1" dirty="0">
                <a:hlinkClick r:id="rId7"/>
              </a:rPr>
              <a:t>FIRST</a:t>
            </a:r>
            <a:r>
              <a:rPr lang="en-US" b="1" dirty="0">
                <a:hlinkClick r:id="rId7"/>
              </a:rPr>
              <a:t> Discord</a:t>
            </a:r>
            <a:endParaRPr lang="en-US" b="1" dirty="0"/>
          </a:p>
          <a:p>
            <a:pPr fontAlgn="base">
              <a:lnSpc>
                <a:spcPct val="90000"/>
              </a:lnSpc>
              <a:spcAft>
                <a:spcPct val="0"/>
              </a:spcAft>
            </a:pPr>
            <a:r>
              <a:rPr lang="en-US" b="1" dirty="0">
                <a:hlinkClick r:id="rId8"/>
              </a:rPr>
              <a:t>Unofficial </a:t>
            </a:r>
            <a:r>
              <a:rPr lang="en-US" b="1" i="1" dirty="0">
                <a:hlinkClick r:id="rId8"/>
              </a:rPr>
              <a:t>FIRST</a:t>
            </a:r>
            <a:r>
              <a:rPr lang="en-US" b="1" dirty="0">
                <a:hlinkClick r:id="rId8"/>
              </a:rPr>
              <a:t> Discord</a:t>
            </a:r>
            <a:endParaRPr lang="en-US" dirty="0"/>
          </a:p>
          <a:p>
            <a:endParaRPr lang="en-US" dirty="0"/>
          </a:p>
        </p:txBody>
      </p:sp>
    </p:spTree>
    <p:extLst>
      <p:ext uri="{BB962C8B-B14F-4D97-AF65-F5344CB8AC3E}">
        <p14:creationId xmlns:p14="http://schemas.microsoft.com/office/powerpoint/2010/main" val="2922439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FontTx/>
              <a:buNone/>
            </a:pPr>
            <a:r>
              <a:rPr lang="en-US" altLang="en-US" sz="4000" b="1" dirty="0">
                <a:ln w="12700">
                  <a:noFill/>
                  <a:prstDash val="solid"/>
                </a:ln>
                <a:solidFill>
                  <a:schemeClr val="accent1">
                    <a:lumMod val="75000"/>
                  </a:schemeClr>
                </a:solidFill>
                <a:effectLst>
                  <a:outerShdw blurRad="41275" dist="20320" dir="1800000" algn="tl" rotWithShape="0">
                    <a:srgbClr val="000000">
                      <a:alpha val="40000"/>
                    </a:srgbClr>
                  </a:outerShdw>
                </a:effectLst>
              </a:rPr>
              <a:t>To Pick Up Your </a:t>
            </a:r>
            <a:r>
              <a:rPr lang="en-US" altLang="en-US" sz="4000" b="1" dirty="0" err="1">
                <a:ln w="12700">
                  <a:noFill/>
                  <a:prstDash val="solid"/>
                </a:ln>
                <a:solidFill>
                  <a:schemeClr val="accent1">
                    <a:lumMod val="75000"/>
                  </a:schemeClr>
                </a:solidFill>
                <a:effectLst>
                  <a:outerShdw blurRad="41275" dist="20320" dir="1800000" algn="tl" rotWithShape="0">
                    <a:srgbClr val="000000">
                      <a:alpha val="40000"/>
                    </a:srgbClr>
                  </a:outerShdw>
                </a:effectLst>
              </a:rPr>
              <a:t>KoP</a:t>
            </a:r>
            <a:endParaRPr lang="en-US" altLang="en-US" sz="4000" b="1" dirty="0">
              <a:ln w="12700">
                <a:noFill/>
                <a:prstDash val="solid"/>
              </a:ln>
              <a:solidFill>
                <a:schemeClr val="accent1">
                  <a:lumMod val="75000"/>
                </a:schemeClr>
              </a:solidFill>
              <a:effectLst>
                <a:outerShdw blurRad="41275" dist="20320" dir="1800000" algn="tl" rotWithShape="0">
                  <a:srgbClr val="000000">
                    <a:alpha val="40000"/>
                  </a:srgbClr>
                </a:outerShdw>
              </a:effectLst>
            </a:endParaRPr>
          </a:p>
          <a:p>
            <a:r>
              <a:rPr lang="en-US" altLang="en-US" sz="4000" b="1" dirty="0"/>
              <a:t>You need</a:t>
            </a:r>
          </a:p>
          <a:p>
            <a:pPr lvl="1"/>
            <a:r>
              <a:rPr lang="en-US" altLang="en-US" sz="4000" b="1" dirty="0"/>
              <a:t>Team roster</a:t>
            </a:r>
          </a:p>
          <a:p>
            <a:pPr lvl="1"/>
            <a:r>
              <a:rPr lang="en-US" altLang="en-US" sz="4000" b="1" dirty="0"/>
              <a:t>Consent and release forms (if not completed online)</a:t>
            </a:r>
          </a:p>
        </p:txBody>
      </p:sp>
    </p:spTree>
    <p:extLst>
      <p:ext uri="{BB962C8B-B14F-4D97-AF65-F5344CB8AC3E}">
        <p14:creationId xmlns:p14="http://schemas.microsoft.com/office/powerpoint/2010/main" val="3398622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638300"/>
            <a:ext cx="6096000" cy="1143000"/>
          </a:xfrm>
          <a:prstGeom prst="rect">
            <a:avLst/>
          </a:prstGeom>
        </p:spPr>
        <p:txBody>
          <a:bodyPr vert="horz" lIns="91440" tIns="45720" rIns="91440" bIns="45720" rtlCol="0" anchor="ctr">
            <a:normAutofit/>
          </a:bodyPr>
          <a:lstStyle/>
          <a:p>
            <a:pPr algn="ctr">
              <a:spcBef>
                <a:spcPct val="0"/>
              </a:spcBef>
              <a:spcAft>
                <a:spcPts val="600"/>
              </a:spcAft>
              <a:defRPr/>
            </a:pPr>
            <a:r>
              <a:rPr lang="en-US" sz="3600" b="1" dirty="0">
                <a:ln w="12700">
                  <a:noFill/>
                  <a:prstDash val="solid"/>
                </a:ln>
                <a:effectLst>
                  <a:outerShdw blurRad="41275" dist="20320" dir="1800000" algn="tl" rotWithShape="0">
                    <a:srgbClr val="000000">
                      <a:alpha val="40000"/>
                    </a:srgbClr>
                  </a:outerShdw>
                </a:effectLst>
              </a:rPr>
              <a:t>Damaged or Missing Parts?</a:t>
            </a:r>
          </a:p>
        </p:txBody>
      </p:sp>
      <p:graphicFrame>
        <p:nvGraphicFramePr>
          <p:cNvPr id="21" name="Content Placeholder 2">
            <a:extLst>
              <a:ext uri="{FF2B5EF4-FFF2-40B4-BE49-F238E27FC236}">
                <a16:creationId xmlns:a16="http://schemas.microsoft.com/office/drawing/2014/main" id="{0628C2A2-BE9B-4EB6-AFF8-B38757EF8699}"/>
              </a:ext>
            </a:extLst>
          </p:cNvPr>
          <p:cNvGraphicFramePr>
            <a:graphicFrameLocks noGrp="1"/>
          </p:cNvGraphicFramePr>
          <p:nvPr>
            <p:ph sz="half" idx="4294967295"/>
            <p:extLst>
              <p:ext uri="{D42A27DB-BD31-4B8C-83A1-F6EECF244321}">
                <p14:modId xmlns:p14="http://schemas.microsoft.com/office/powerpoint/2010/main" val="3837989695"/>
              </p:ext>
            </p:extLst>
          </p:nvPr>
        </p:nvGraphicFramePr>
        <p:xfrm>
          <a:off x="609600" y="22098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9350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gn="ctr" fontAlgn="base">
              <a:spcBef>
                <a:spcPct val="0"/>
              </a:spcBef>
              <a:spcAft>
                <a:spcPct val="0"/>
              </a:spcAft>
              <a:buNone/>
            </a:pPr>
            <a:endParaRPr lang="en-US" altLang="en-US" sz="6000" b="1" dirty="0">
              <a:solidFill>
                <a:srgbClr val="000000"/>
              </a:solidFill>
              <a:latin typeface="ZapfHumnst BT" pitchFamily="34" charset="0"/>
            </a:endParaRPr>
          </a:p>
          <a:p>
            <a:pPr marL="0" lvl="0" indent="0" algn="ctr" fontAlgn="base">
              <a:spcBef>
                <a:spcPct val="0"/>
              </a:spcBef>
              <a:spcAft>
                <a:spcPct val="0"/>
              </a:spcAft>
              <a:buNone/>
            </a:pPr>
            <a:endParaRPr lang="en-US" altLang="en-US" sz="6000" b="1" dirty="0">
              <a:solidFill>
                <a:srgbClr val="000000"/>
              </a:solidFill>
              <a:latin typeface="ZapfHumnst BT" pitchFamily="34" charset="0"/>
            </a:endParaRPr>
          </a:p>
          <a:p>
            <a:pPr marL="0" lvl="0" indent="0" algn="ctr" fontAlgn="base">
              <a:spcBef>
                <a:spcPct val="0"/>
              </a:spcBef>
              <a:spcAft>
                <a:spcPct val="0"/>
              </a:spcAft>
              <a:buNone/>
            </a:pPr>
            <a:r>
              <a:rPr lang="en-US" altLang="en-US" sz="6000" b="1" dirty="0">
                <a:solidFill>
                  <a:srgbClr val="000000"/>
                </a:solidFill>
              </a:rPr>
              <a:t>Questions? </a:t>
            </a:r>
          </a:p>
          <a:p>
            <a:pPr marL="0" indent="0">
              <a:buNone/>
            </a:pPr>
            <a:endParaRPr lang="en-US" dirty="0"/>
          </a:p>
        </p:txBody>
      </p:sp>
    </p:spTree>
    <p:extLst>
      <p:ext uri="{BB962C8B-B14F-4D97-AF65-F5344CB8AC3E}">
        <p14:creationId xmlns:p14="http://schemas.microsoft.com/office/powerpoint/2010/main" val="132384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043748-3EA0-28FF-5A89-E49244E5A5E0}"/>
              </a:ext>
            </a:extLst>
          </p:cNvPr>
          <p:cNvPicPr>
            <a:picLocks noChangeAspect="1"/>
          </p:cNvPicPr>
          <p:nvPr/>
        </p:nvPicPr>
        <p:blipFill>
          <a:blip r:embed="rId2"/>
          <a:stretch>
            <a:fillRect/>
          </a:stretch>
        </p:blipFill>
        <p:spPr>
          <a:xfrm>
            <a:off x="548922" y="1600200"/>
            <a:ext cx="8046156" cy="4525963"/>
          </a:xfrm>
          <a:prstGeom prst="rect">
            <a:avLst/>
          </a:prstGeom>
          <a:noFill/>
        </p:spPr>
      </p:pic>
    </p:spTree>
    <p:extLst>
      <p:ext uri="{BB962C8B-B14F-4D97-AF65-F5344CB8AC3E}">
        <p14:creationId xmlns:p14="http://schemas.microsoft.com/office/powerpoint/2010/main" val="2493157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RST IN SHOW Season Content">
            <a:hlinkClick r:id="rId2"/>
            <a:extLst>
              <a:ext uri="{FF2B5EF4-FFF2-40B4-BE49-F238E27FC236}">
                <a16:creationId xmlns:a16="http://schemas.microsoft.com/office/drawing/2014/main" id="{3622622E-6B7B-18A3-2D33-01E526B60BC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7874" y="1600200"/>
            <a:ext cx="804825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55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362200"/>
            <a:ext cx="7772400" cy="243840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altLang="en-US" sz="7200" b="1" dirty="0"/>
              <a:t>Kit of Parts </a:t>
            </a:r>
          </a:p>
          <a:p>
            <a:pPr algn="ctr">
              <a:lnSpc>
                <a:spcPct val="90000"/>
              </a:lnSpc>
              <a:spcBef>
                <a:spcPct val="0"/>
              </a:spcBef>
              <a:spcAft>
                <a:spcPts val="600"/>
              </a:spcAft>
            </a:pPr>
            <a:r>
              <a:rPr lang="en-US" altLang="en-US" sz="7200" b="1" dirty="0"/>
              <a:t>Sign Out</a:t>
            </a:r>
            <a:endParaRPr lang="en-US" sz="2800" b="1" kern="1200" cap="all" dirty="0">
              <a:latin typeface="+mn-lt"/>
              <a:ea typeface="+mj-ea"/>
              <a:cs typeface="+mj-cs"/>
            </a:endParaRPr>
          </a:p>
        </p:txBody>
      </p:sp>
    </p:spTree>
    <p:extLst>
      <p:ext uri="{BB962C8B-B14F-4D97-AF65-F5344CB8AC3E}">
        <p14:creationId xmlns:p14="http://schemas.microsoft.com/office/powerpoint/2010/main" val="258685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stadium&#10;&#10;Description automatically generated">
            <a:extLst>
              <a:ext uri="{FF2B5EF4-FFF2-40B4-BE49-F238E27FC236}">
                <a16:creationId xmlns:a16="http://schemas.microsoft.com/office/drawing/2014/main" id="{A1722DE8-E1F7-7F1F-0851-8199DD333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285486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paper&#10;&#10;Description automatically generated">
            <a:extLst>
              <a:ext uri="{FF2B5EF4-FFF2-40B4-BE49-F238E27FC236}">
                <a16:creationId xmlns:a16="http://schemas.microsoft.com/office/drawing/2014/main" id="{27AA14AF-4481-C1AD-A0D2-13BB58147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4208817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ed and white rectangular card with a qr code&#10;&#10;Description automatically generated">
            <a:extLst>
              <a:ext uri="{FF2B5EF4-FFF2-40B4-BE49-F238E27FC236}">
                <a16:creationId xmlns:a16="http://schemas.microsoft.com/office/drawing/2014/main" id="{D83DF879-D23C-697E-5CE4-145378E383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2972119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ed and white poster with text and a red background&#10;&#10;Description automatically generated">
            <a:extLst>
              <a:ext uri="{FF2B5EF4-FFF2-40B4-BE49-F238E27FC236}">
                <a16:creationId xmlns:a16="http://schemas.microsoft.com/office/drawing/2014/main" id="{12D29C1A-E4C9-DBE4-DAAB-BA6540831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1466613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RS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6514</TotalTime>
  <Words>1407</Words>
  <Application>Microsoft Office PowerPoint</Application>
  <PresentationFormat>On-screen Show (4:3)</PresentationFormat>
  <Paragraphs>256</Paragraphs>
  <Slides>51</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Arial</vt:lpstr>
      <vt:lpstr>avantgarde_normalbook</vt:lpstr>
      <vt:lpstr>Avenir Black</vt:lpstr>
      <vt:lpstr>Avenir Book</vt:lpstr>
      <vt:lpstr>Calibri</vt:lpstr>
      <vt:lpstr>Cambria</vt:lpstr>
      <vt:lpstr>GreycliffCF</vt:lpstr>
      <vt:lpstr>Roboto</vt:lpstr>
      <vt:lpstr>Times Roman</vt:lpstr>
      <vt:lpstr>Trebuchet MS</vt:lpstr>
      <vt:lpstr>ZapfHumnst BT</vt:lpstr>
      <vt:lpstr>Office Theme</vt:lpstr>
      <vt:lpstr>PowerPoint Presentation</vt:lpstr>
      <vt:lpstr>PowerPoint Presentation</vt:lpstr>
      <vt:lpstr>PowerPoint Presentation</vt:lpstr>
      <vt:lpstr>Arizona Alumni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our workshop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ARIZONA FIRST ROBOTICS 2014 Competition Kickoff</dc:title>
  <dc:creator>Kassie Cossette</dc:creator>
  <cp:lastModifiedBy>Annalisa Regalado - C50910</cp:lastModifiedBy>
  <cp:revision>291</cp:revision>
  <cp:lastPrinted>2020-01-03T20:51:49Z</cp:lastPrinted>
  <dcterms:created xsi:type="dcterms:W3CDTF">2013-12-17T16:47:17Z</dcterms:created>
  <dcterms:modified xsi:type="dcterms:W3CDTF">2024-01-10T23:05:11Z</dcterms:modified>
</cp:coreProperties>
</file>